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media/image31.jpeg" ContentType="image/jpeg"/>
  <Override PartName="/ppt/media/image30.jpeg" ContentType="image/jpeg"/>
  <Override PartName="/ppt/media/image16.jpeg" ContentType="image/jpeg"/>
  <Override PartName="/ppt/media/image27.jpeg" ContentType="image/jpeg"/>
  <Override PartName="/ppt/media/image25.jpeg" ContentType="image/jpeg"/>
  <Override PartName="/ppt/media/image15.png" ContentType="image/png"/>
  <Override PartName="/ppt/media/image23.jpeg" ContentType="image/jpeg"/>
  <Override PartName="/ppt/media/image21.jpeg" ContentType="image/jpeg"/>
  <Override PartName="/ppt/media/image10.png" ContentType="image/png"/>
  <Override PartName="/ppt/media/image20.jpeg" ContentType="image/jpeg"/>
  <Override PartName="/ppt/media/image29.jpeg" ContentType="image/jpeg"/>
  <Override PartName="/ppt/media/image6.png" ContentType="image/png"/>
  <Override PartName="/ppt/media/image18.jpeg" ContentType="image/jpeg"/>
  <Override PartName="/ppt/media/image14.png" ContentType="image/png"/>
  <Override PartName="/ppt/media/image13.png" ContentType="image/png"/>
  <Override PartName="/ppt/media/image24.jpeg" ContentType="image/jpeg"/>
  <Override PartName="/ppt/media/image12.png" ContentType="image/png"/>
  <Override PartName="/ppt/media/image3.png" ContentType="image/png"/>
  <Override PartName="/ppt/media/image28.jpeg" ContentType="image/jpeg"/>
  <Override PartName="/ppt/media/image17.jpeg" ContentType="image/jpeg"/>
  <Override PartName="/ppt/media/image19.jpeg" ContentType="image/jpeg"/>
  <Override PartName="/ppt/media/image11.png" ContentType="image/png"/>
  <Override PartName="/ppt/media/image9.png" ContentType="image/png"/>
  <Override PartName="/ppt/media/image8.png" ContentType="image/png"/>
  <Override PartName="/ppt/media/image1.png" ContentType="image/png"/>
  <Override PartName="/ppt/media/image26.jpeg" ContentType="image/jpeg"/>
  <Override PartName="/ppt/media/image7.png" ContentType="image/png"/>
  <Override PartName="/ppt/media/image5.png" ContentType="image/png"/>
  <Override PartName="/ppt/media/image22.jpeg" ContentType="image/jpeg"/>
  <Override PartName="/ppt/media/image4.png" ContentType="image/png"/>
  <Override PartName="/ppt/media/image2.png" ContentType="image/png"/>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1.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52.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11.xml.rels" ContentType="application/vnd.openxmlformats-package.relationships+xml"/>
  <Override PartName="/ppt/slideLayouts/_rels/slideLayout43.xml.rels" ContentType="application/vnd.openxmlformats-package.relationships+xml"/>
  <Override PartName="/ppt/slideLayouts/_rels/slideLayout1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54.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49.xml.rels" ContentType="application/vnd.openxmlformats-package.relationships+xml"/>
  <Override PartName="/ppt/slideLayouts/_rels/slideLayout56.xml.rels" ContentType="application/vnd.openxmlformats-package.relationships+xml"/>
  <Override PartName="/ppt/slideLayouts/_rels/slideLayout24.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23.xml.rels" ContentType="application/vnd.openxmlformats-package.relationships+xml"/>
  <Override PartName="/ppt/slideLayouts/_rels/slideLayout47.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2.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57.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7.xml.rels" ContentType="application/vnd.openxmlformats-package.relationships+xml"/>
  <Override PartName="/ppt/slideLayouts/slideLayout50.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27" name="PlaceHolder 2"/>
          <p:cNvSpPr>
            <a:spLocks noGrp="1"/>
          </p:cNvSpPr>
          <p:nvPr>
            <p:ph type="body"/>
          </p:nvPr>
        </p:nvSpPr>
        <p:spPr>
          <a:xfrm>
            <a:off x="504000" y="2057040"/>
            <a:ext cx="9071640" cy="2091600"/>
          </a:xfrm>
          <a:prstGeom prst="rect">
            <a:avLst/>
          </a:prstGeom>
        </p:spPr>
        <p:txBody>
          <a:bodyPr lIns="0" rIns="0" tIns="0" bIns="0"/>
          <a:p>
            <a:endParaRPr/>
          </a:p>
        </p:txBody>
      </p:sp>
      <p:sp>
        <p:nvSpPr>
          <p:cNvPr id="28" name="PlaceHolder 3"/>
          <p:cNvSpPr>
            <a:spLocks noGrp="1"/>
          </p:cNvSpPr>
          <p:nvPr>
            <p:ph type="body"/>
          </p:nvPr>
        </p:nvSpPr>
        <p:spPr>
          <a:xfrm>
            <a:off x="504000" y="4347360"/>
            <a:ext cx="9071640" cy="209160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30"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31"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32" name="PlaceHolder 4"/>
          <p:cNvSpPr>
            <a:spLocks noGrp="1"/>
          </p:cNvSpPr>
          <p:nvPr>
            <p:ph type="body"/>
          </p:nvPr>
        </p:nvSpPr>
        <p:spPr>
          <a:xfrm>
            <a:off x="5152680" y="4347360"/>
            <a:ext cx="4426920" cy="2091600"/>
          </a:xfrm>
          <a:prstGeom prst="rect">
            <a:avLst/>
          </a:prstGeom>
        </p:spPr>
        <p:txBody>
          <a:bodyPr lIns="0" rIns="0" tIns="0" bIns="0"/>
          <a:p>
            <a:endParaRPr/>
          </a:p>
        </p:txBody>
      </p:sp>
      <p:sp>
        <p:nvSpPr>
          <p:cNvPr id="33" name="PlaceHolder 5"/>
          <p:cNvSpPr>
            <a:spLocks noGrp="1"/>
          </p:cNvSpPr>
          <p:nvPr>
            <p:ph type="body"/>
          </p:nvPr>
        </p:nvSpPr>
        <p:spPr>
          <a:xfrm>
            <a:off x="504000" y="4347360"/>
            <a:ext cx="4426920" cy="209160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35" name="PlaceHolder 2"/>
          <p:cNvSpPr>
            <a:spLocks noGrp="1"/>
          </p:cNvSpPr>
          <p:nvPr>
            <p:ph type="body"/>
          </p:nvPr>
        </p:nvSpPr>
        <p:spPr>
          <a:xfrm>
            <a:off x="504000" y="2057040"/>
            <a:ext cx="9071640" cy="4385160"/>
          </a:xfrm>
          <a:prstGeom prst="rect">
            <a:avLst/>
          </a:prstGeom>
        </p:spPr>
        <p:txBody>
          <a:bodyPr lIns="0" rIns="0" tIns="0" bIns="0"/>
          <a:p>
            <a:endParaRPr/>
          </a:p>
        </p:txBody>
      </p:sp>
      <p:sp>
        <p:nvSpPr>
          <p:cNvPr id="36" name="PlaceHolder 3"/>
          <p:cNvSpPr>
            <a:spLocks noGrp="1"/>
          </p:cNvSpPr>
          <p:nvPr>
            <p:ph type="body"/>
          </p:nvPr>
        </p:nvSpPr>
        <p:spPr>
          <a:xfrm>
            <a:off x="504000" y="2057040"/>
            <a:ext cx="9071640" cy="4385160"/>
          </a:xfrm>
          <a:prstGeom prst="rect">
            <a:avLst/>
          </a:prstGeom>
        </p:spPr>
        <p:txBody>
          <a:bodyPr lIns="0" rIns="0" tIns="0" bIns="0"/>
          <a:p>
            <a:endParaRPr/>
          </a:p>
        </p:txBody>
      </p:sp>
      <p:pic>
        <p:nvPicPr>
          <p:cNvPr id="37" name="" descr=""/>
          <p:cNvPicPr/>
          <p:nvPr/>
        </p:nvPicPr>
        <p:blipFill>
          <a:blip r:embed="rId2"/>
          <a:stretch>
            <a:fillRect/>
          </a:stretch>
        </p:blipFill>
        <p:spPr>
          <a:xfrm>
            <a:off x="2291400" y="2057040"/>
            <a:ext cx="5496120" cy="4384800"/>
          </a:xfrm>
          <a:prstGeom prst="rect">
            <a:avLst/>
          </a:prstGeom>
          <a:ln>
            <a:noFill/>
          </a:ln>
        </p:spPr>
      </p:pic>
      <p:pic>
        <p:nvPicPr>
          <p:cNvPr id="38" name="" descr=""/>
          <p:cNvPicPr/>
          <p:nvPr/>
        </p:nvPicPr>
        <p:blipFill>
          <a:blip r:embed="rId3"/>
          <a:stretch>
            <a:fillRect/>
          </a:stretch>
        </p:blipFill>
        <p:spPr>
          <a:xfrm>
            <a:off x="2291400" y="2057040"/>
            <a:ext cx="5496120" cy="43848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45" name="PlaceHolder 2"/>
          <p:cNvSpPr>
            <a:spLocks noGrp="1"/>
          </p:cNvSpPr>
          <p:nvPr>
            <p:ph type="subTitle"/>
          </p:nvPr>
        </p:nvSpPr>
        <p:spPr>
          <a:xfrm>
            <a:off x="504000" y="2057040"/>
            <a:ext cx="9071640" cy="438516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47" name="PlaceHolder 2"/>
          <p:cNvSpPr>
            <a:spLocks noGrp="1"/>
          </p:cNvSpPr>
          <p:nvPr>
            <p:ph type="body"/>
          </p:nvPr>
        </p:nvSpPr>
        <p:spPr>
          <a:xfrm>
            <a:off x="504000" y="2057040"/>
            <a:ext cx="9071640" cy="43851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49" name="PlaceHolder 2"/>
          <p:cNvSpPr>
            <a:spLocks noGrp="1"/>
          </p:cNvSpPr>
          <p:nvPr>
            <p:ph type="body"/>
          </p:nvPr>
        </p:nvSpPr>
        <p:spPr>
          <a:xfrm>
            <a:off x="504000" y="2057040"/>
            <a:ext cx="4426920" cy="4385160"/>
          </a:xfrm>
          <a:prstGeom prst="rect">
            <a:avLst/>
          </a:prstGeom>
        </p:spPr>
        <p:txBody>
          <a:bodyPr lIns="0" rIns="0" tIns="0" bIns="0"/>
          <a:p>
            <a:endParaRPr/>
          </a:p>
        </p:txBody>
      </p:sp>
      <p:sp>
        <p:nvSpPr>
          <p:cNvPr id="50" name="PlaceHolder 3"/>
          <p:cNvSpPr>
            <a:spLocks noGrp="1"/>
          </p:cNvSpPr>
          <p:nvPr>
            <p:ph type="body"/>
          </p:nvPr>
        </p:nvSpPr>
        <p:spPr>
          <a:xfrm>
            <a:off x="5152680" y="2057040"/>
            <a:ext cx="4426920" cy="43851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504000" y="301320"/>
            <a:ext cx="9071640" cy="58521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54"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55" name="PlaceHolder 3"/>
          <p:cNvSpPr>
            <a:spLocks noGrp="1"/>
          </p:cNvSpPr>
          <p:nvPr>
            <p:ph type="body"/>
          </p:nvPr>
        </p:nvSpPr>
        <p:spPr>
          <a:xfrm>
            <a:off x="504000" y="4347360"/>
            <a:ext cx="4426920" cy="2091600"/>
          </a:xfrm>
          <a:prstGeom prst="rect">
            <a:avLst/>
          </a:prstGeom>
        </p:spPr>
        <p:txBody>
          <a:bodyPr lIns="0" rIns="0" tIns="0" bIns="0"/>
          <a:p>
            <a:endParaRPr/>
          </a:p>
        </p:txBody>
      </p:sp>
      <p:sp>
        <p:nvSpPr>
          <p:cNvPr id="56" name="PlaceHolder 4"/>
          <p:cNvSpPr>
            <a:spLocks noGrp="1"/>
          </p:cNvSpPr>
          <p:nvPr>
            <p:ph type="body"/>
          </p:nvPr>
        </p:nvSpPr>
        <p:spPr>
          <a:xfrm>
            <a:off x="5152680" y="2057040"/>
            <a:ext cx="4426920" cy="43851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6" name="PlaceHolder 2"/>
          <p:cNvSpPr>
            <a:spLocks noGrp="1"/>
          </p:cNvSpPr>
          <p:nvPr>
            <p:ph type="subTitle"/>
          </p:nvPr>
        </p:nvSpPr>
        <p:spPr>
          <a:xfrm>
            <a:off x="504000" y="2057040"/>
            <a:ext cx="9071640" cy="438516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58" name="PlaceHolder 2"/>
          <p:cNvSpPr>
            <a:spLocks noGrp="1"/>
          </p:cNvSpPr>
          <p:nvPr>
            <p:ph type="body"/>
          </p:nvPr>
        </p:nvSpPr>
        <p:spPr>
          <a:xfrm>
            <a:off x="504000" y="2057040"/>
            <a:ext cx="4426920" cy="4385160"/>
          </a:xfrm>
          <a:prstGeom prst="rect">
            <a:avLst/>
          </a:prstGeom>
        </p:spPr>
        <p:txBody>
          <a:bodyPr lIns="0" rIns="0" tIns="0" bIns="0"/>
          <a:p>
            <a:endParaRPr/>
          </a:p>
        </p:txBody>
      </p:sp>
      <p:sp>
        <p:nvSpPr>
          <p:cNvPr id="59"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60" name="PlaceHolder 4"/>
          <p:cNvSpPr>
            <a:spLocks noGrp="1"/>
          </p:cNvSpPr>
          <p:nvPr>
            <p:ph type="body"/>
          </p:nvPr>
        </p:nvSpPr>
        <p:spPr>
          <a:xfrm>
            <a:off x="5152680" y="4347360"/>
            <a:ext cx="4426920" cy="209160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62"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63"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64" name="PlaceHolder 4"/>
          <p:cNvSpPr>
            <a:spLocks noGrp="1"/>
          </p:cNvSpPr>
          <p:nvPr>
            <p:ph type="body"/>
          </p:nvPr>
        </p:nvSpPr>
        <p:spPr>
          <a:xfrm>
            <a:off x="504000" y="4347360"/>
            <a:ext cx="9071640" cy="209160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66" name="PlaceHolder 2"/>
          <p:cNvSpPr>
            <a:spLocks noGrp="1"/>
          </p:cNvSpPr>
          <p:nvPr>
            <p:ph type="body"/>
          </p:nvPr>
        </p:nvSpPr>
        <p:spPr>
          <a:xfrm>
            <a:off x="504000" y="2057040"/>
            <a:ext cx="9071640" cy="2091600"/>
          </a:xfrm>
          <a:prstGeom prst="rect">
            <a:avLst/>
          </a:prstGeom>
        </p:spPr>
        <p:txBody>
          <a:bodyPr lIns="0" rIns="0" tIns="0" bIns="0"/>
          <a:p>
            <a:endParaRPr/>
          </a:p>
        </p:txBody>
      </p:sp>
      <p:sp>
        <p:nvSpPr>
          <p:cNvPr id="67" name="PlaceHolder 3"/>
          <p:cNvSpPr>
            <a:spLocks noGrp="1"/>
          </p:cNvSpPr>
          <p:nvPr>
            <p:ph type="body"/>
          </p:nvPr>
        </p:nvSpPr>
        <p:spPr>
          <a:xfrm>
            <a:off x="504000" y="4347360"/>
            <a:ext cx="9071640" cy="209160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69"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70"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71" name="PlaceHolder 4"/>
          <p:cNvSpPr>
            <a:spLocks noGrp="1"/>
          </p:cNvSpPr>
          <p:nvPr>
            <p:ph type="body"/>
          </p:nvPr>
        </p:nvSpPr>
        <p:spPr>
          <a:xfrm>
            <a:off x="5152680" y="4347360"/>
            <a:ext cx="4426920" cy="2091600"/>
          </a:xfrm>
          <a:prstGeom prst="rect">
            <a:avLst/>
          </a:prstGeom>
        </p:spPr>
        <p:txBody>
          <a:bodyPr lIns="0" rIns="0" tIns="0" bIns="0"/>
          <a:p>
            <a:endParaRPr/>
          </a:p>
        </p:txBody>
      </p:sp>
      <p:sp>
        <p:nvSpPr>
          <p:cNvPr id="72" name="PlaceHolder 5"/>
          <p:cNvSpPr>
            <a:spLocks noGrp="1"/>
          </p:cNvSpPr>
          <p:nvPr>
            <p:ph type="body"/>
          </p:nvPr>
        </p:nvSpPr>
        <p:spPr>
          <a:xfrm>
            <a:off x="504000" y="4347360"/>
            <a:ext cx="4426920" cy="209160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74" name="PlaceHolder 2"/>
          <p:cNvSpPr>
            <a:spLocks noGrp="1"/>
          </p:cNvSpPr>
          <p:nvPr>
            <p:ph type="body"/>
          </p:nvPr>
        </p:nvSpPr>
        <p:spPr>
          <a:xfrm>
            <a:off x="504000" y="2057040"/>
            <a:ext cx="9071640" cy="4385160"/>
          </a:xfrm>
          <a:prstGeom prst="rect">
            <a:avLst/>
          </a:prstGeom>
        </p:spPr>
        <p:txBody>
          <a:bodyPr lIns="0" rIns="0" tIns="0" bIns="0"/>
          <a:p>
            <a:endParaRPr/>
          </a:p>
        </p:txBody>
      </p:sp>
      <p:sp>
        <p:nvSpPr>
          <p:cNvPr id="75" name="PlaceHolder 3"/>
          <p:cNvSpPr>
            <a:spLocks noGrp="1"/>
          </p:cNvSpPr>
          <p:nvPr>
            <p:ph type="body"/>
          </p:nvPr>
        </p:nvSpPr>
        <p:spPr>
          <a:xfrm>
            <a:off x="504000" y="2057040"/>
            <a:ext cx="9071640" cy="4385160"/>
          </a:xfrm>
          <a:prstGeom prst="rect">
            <a:avLst/>
          </a:prstGeom>
        </p:spPr>
        <p:txBody>
          <a:bodyPr lIns="0" rIns="0" tIns="0" bIns="0"/>
          <a:p>
            <a:endParaRPr/>
          </a:p>
        </p:txBody>
      </p:sp>
      <p:pic>
        <p:nvPicPr>
          <p:cNvPr id="76" name="" descr=""/>
          <p:cNvPicPr/>
          <p:nvPr/>
        </p:nvPicPr>
        <p:blipFill>
          <a:blip r:embed="rId2"/>
          <a:stretch>
            <a:fillRect/>
          </a:stretch>
        </p:blipFill>
        <p:spPr>
          <a:xfrm>
            <a:off x="2291400" y="2057040"/>
            <a:ext cx="5496120" cy="4384800"/>
          </a:xfrm>
          <a:prstGeom prst="rect">
            <a:avLst/>
          </a:prstGeom>
          <a:ln>
            <a:noFill/>
          </a:ln>
        </p:spPr>
      </p:pic>
      <p:pic>
        <p:nvPicPr>
          <p:cNvPr id="77" name="" descr=""/>
          <p:cNvPicPr/>
          <p:nvPr/>
        </p:nvPicPr>
        <p:blipFill>
          <a:blip r:embed="rId3"/>
          <a:stretch>
            <a:fillRect/>
          </a:stretch>
        </p:blipFill>
        <p:spPr>
          <a:xfrm>
            <a:off x="2291400" y="2057040"/>
            <a:ext cx="5496120" cy="438480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84" name="PlaceHolder 2"/>
          <p:cNvSpPr>
            <a:spLocks noGrp="1"/>
          </p:cNvSpPr>
          <p:nvPr>
            <p:ph type="subTitle"/>
          </p:nvPr>
        </p:nvSpPr>
        <p:spPr>
          <a:xfrm>
            <a:off x="504000" y="2057040"/>
            <a:ext cx="9071640" cy="438516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86" name="PlaceHolder 2"/>
          <p:cNvSpPr>
            <a:spLocks noGrp="1"/>
          </p:cNvSpPr>
          <p:nvPr>
            <p:ph type="body"/>
          </p:nvPr>
        </p:nvSpPr>
        <p:spPr>
          <a:xfrm>
            <a:off x="504000" y="2057040"/>
            <a:ext cx="9071640" cy="438516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88" name="PlaceHolder 2"/>
          <p:cNvSpPr>
            <a:spLocks noGrp="1"/>
          </p:cNvSpPr>
          <p:nvPr>
            <p:ph type="body"/>
          </p:nvPr>
        </p:nvSpPr>
        <p:spPr>
          <a:xfrm>
            <a:off x="504000" y="2057040"/>
            <a:ext cx="4426920" cy="4385160"/>
          </a:xfrm>
          <a:prstGeom prst="rect">
            <a:avLst/>
          </a:prstGeom>
        </p:spPr>
        <p:txBody>
          <a:bodyPr lIns="0" rIns="0" tIns="0" bIns="0"/>
          <a:p>
            <a:endParaRPr/>
          </a:p>
        </p:txBody>
      </p:sp>
      <p:sp>
        <p:nvSpPr>
          <p:cNvPr id="89" name="PlaceHolder 3"/>
          <p:cNvSpPr>
            <a:spLocks noGrp="1"/>
          </p:cNvSpPr>
          <p:nvPr>
            <p:ph type="body"/>
          </p:nvPr>
        </p:nvSpPr>
        <p:spPr>
          <a:xfrm>
            <a:off x="5152680" y="2057040"/>
            <a:ext cx="4426920" cy="438516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8" name="PlaceHolder 2"/>
          <p:cNvSpPr>
            <a:spLocks noGrp="1"/>
          </p:cNvSpPr>
          <p:nvPr>
            <p:ph type="body"/>
          </p:nvPr>
        </p:nvSpPr>
        <p:spPr>
          <a:xfrm>
            <a:off x="504000" y="2057040"/>
            <a:ext cx="9071640" cy="438516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504000" y="301320"/>
            <a:ext cx="9071640" cy="58521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93"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94" name="PlaceHolder 3"/>
          <p:cNvSpPr>
            <a:spLocks noGrp="1"/>
          </p:cNvSpPr>
          <p:nvPr>
            <p:ph type="body"/>
          </p:nvPr>
        </p:nvSpPr>
        <p:spPr>
          <a:xfrm>
            <a:off x="504000" y="4347360"/>
            <a:ext cx="4426920" cy="2091600"/>
          </a:xfrm>
          <a:prstGeom prst="rect">
            <a:avLst/>
          </a:prstGeom>
        </p:spPr>
        <p:txBody>
          <a:bodyPr lIns="0" rIns="0" tIns="0" bIns="0"/>
          <a:p>
            <a:endParaRPr/>
          </a:p>
        </p:txBody>
      </p:sp>
      <p:sp>
        <p:nvSpPr>
          <p:cNvPr id="95" name="PlaceHolder 4"/>
          <p:cNvSpPr>
            <a:spLocks noGrp="1"/>
          </p:cNvSpPr>
          <p:nvPr>
            <p:ph type="body"/>
          </p:nvPr>
        </p:nvSpPr>
        <p:spPr>
          <a:xfrm>
            <a:off x="5152680" y="2057040"/>
            <a:ext cx="4426920" cy="438516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97" name="PlaceHolder 2"/>
          <p:cNvSpPr>
            <a:spLocks noGrp="1"/>
          </p:cNvSpPr>
          <p:nvPr>
            <p:ph type="body"/>
          </p:nvPr>
        </p:nvSpPr>
        <p:spPr>
          <a:xfrm>
            <a:off x="504000" y="2057040"/>
            <a:ext cx="4426920" cy="4385160"/>
          </a:xfrm>
          <a:prstGeom prst="rect">
            <a:avLst/>
          </a:prstGeom>
        </p:spPr>
        <p:txBody>
          <a:bodyPr lIns="0" rIns="0" tIns="0" bIns="0"/>
          <a:p>
            <a:endParaRPr/>
          </a:p>
        </p:txBody>
      </p:sp>
      <p:sp>
        <p:nvSpPr>
          <p:cNvPr id="98"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99" name="PlaceHolder 4"/>
          <p:cNvSpPr>
            <a:spLocks noGrp="1"/>
          </p:cNvSpPr>
          <p:nvPr>
            <p:ph type="body"/>
          </p:nvPr>
        </p:nvSpPr>
        <p:spPr>
          <a:xfrm>
            <a:off x="5152680" y="4347360"/>
            <a:ext cx="4426920" cy="209160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01"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102"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103" name="PlaceHolder 4"/>
          <p:cNvSpPr>
            <a:spLocks noGrp="1"/>
          </p:cNvSpPr>
          <p:nvPr>
            <p:ph type="body"/>
          </p:nvPr>
        </p:nvSpPr>
        <p:spPr>
          <a:xfrm>
            <a:off x="504000" y="4347360"/>
            <a:ext cx="9071640" cy="209160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05" name="PlaceHolder 2"/>
          <p:cNvSpPr>
            <a:spLocks noGrp="1"/>
          </p:cNvSpPr>
          <p:nvPr>
            <p:ph type="body"/>
          </p:nvPr>
        </p:nvSpPr>
        <p:spPr>
          <a:xfrm>
            <a:off x="504000" y="2057040"/>
            <a:ext cx="9071640" cy="2091600"/>
          </a:xfrm>
          <a:prstGeom prst="rect">
            <a:avLst/>
          </a:prstGeom>
        </p:spPr>
        <p:txBody>
          <a:bodyPr lIns="0" rIns="0" tIns="0" bIns="0"/>
          <a:p>
            <a:endParaRPr/>
          </a:p>
        </p:txBody>
      </p:sp>
      <p:sp>
        <p:nvSpPr>
          <p:cNvPr id="106" name="PlaceHolder 3"/>
          <p:cNvSpPr>
            <a:spLocks noGrp="1"/>
          </p:cNvSpPr>
          <p:nvPr>
            <p:ph type="body"/>
          </p:nvPr>
        </p:nvSpPr>
        <p:spPr>
          <a:xfrm>
            <a:off x="504000" y="4347360"/>
            <a:ext cx="9071640" cy="209160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08"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109"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110" name="PlaceHolder 4"/>
          <p:cNvSpPr>
            <a:spLocks noGrp="1"/>
          </p:cNvSpPr>
          <p:nvPr>
            <p:ph type="body"/>
          </p:nvPr>
        </p:nvSpPr>
        <p:spPr>
          <a:xfrm>
            <a:off x="5152680" y="4347360"/>
            <a:ext cx="4426920" cy="2091600"/>
          </a:xfrm>
          <a:prstGeom prst="rect">
            <a:avLst/>
          </a:prstGeom>
        </p:spPr>
        <p:txBody>
          <a:bodyPr lIns="0" rIns="0" tIns="0" bIns="0"/>
          <a:p>
            <a:endParaRPr/>
          </a:p>
        </p:txBody>
      </p:sp>
      <p:sp>
        <p:nvSpPr>
          <p:cNvPr id="111" name="PlaceHolder 5"/>
          <p:cNvSpPr>
            <a:spLocks noGrp="1"/>
          </p:cNvSpPr>
          <p:nvPr>
            <p:ph type="body"/>
          </p:nvPr>
        </p:nvSpPr>
        <p:spPr>
          <a:xfrm>
            <a:off x="504000" y="4347360"/>
            <a:ext cx="4426920" cy="209160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13" name="PlaceHolder 2"/>
          <p:cNvSpPr>
            <a:spLocks noGrp="1"/>
          </p:cNvSpPr>
          <p:nvPr>
            <p:ph type="body"/>
          </p:nvPr>
        </p:nvSpPr>
        <p:spPr>
          <a:xfrm>
            <a:off x="504000" y="2057040"/>
            <a:ext cx="9071640" cy="4385160"/>
          </a:xfrm>
          <a:prstGeom prst="rect">
            <a:avLst/>
          </a:prstGeom>
        </p:spPr>
        <p:txBody>
          <a:bodyPr lIns="0" rIns="0" tIns="0" bIns="0"/>
          <a:p>
            <a:endParaRPr/>
          </a:p>
        </p:txBody>
      </p:sp>
      <p:sp>
        <p:nvSpPr>
          <p:cNvPr id="114" name="PlaceHolder 3"/>
          <p:cNvSpPr>
            <a:spLocks noGrp="1"/>
          </p:cNvSpPr>
          <p:nvPr>
            <p:ph type="body"/>
          </p:nvPr>
        </p:nvSpPr>
        <p:spPr>
          <a:xfrm>
            <a:off x="504000" y="2057040"/>
            <a:ext cx="9071640" cy="4385160"/>
          </a:xfrm>
          <a:prstGeom prst="rect">
            <a:avLst/>
          </a:prstGeom>
        </p:spPr>
        <p:txBody>
          <a:bodyPr lIns="0" rIns="0" tIns="0" bIns="0"/>
          <a:p>
            <a:endParaRPr/>
          </a:p>
        </p:txBody>
      </p:sp>
      <p:pic>
        <p:nvPicPr>
          <p:cNvPr id="115" name="" descr=""/>
          <p:cNvPicPr/>
          <p:nvPr/>
        </p:nvPicPr>
        <p:blipFill>
          <a:blip r:embed="rId2"/>
          <a:stretch>
            <a:fillRect/>
          </a:stretch>
        </p:blipFill>
        <p:spPr>
          <a:xfrm>
            <a:off x="2291400" y="2057040"/>
            <a:ext cx="5496120" cy="4384800"/>
          </a:xfrm>
          <a:prstGeom prst="rect">
            <a:avLst/>
          </a:prstGeom>
          <a:ln>
            <a:noFill/>
          </a:ln>
        </p:spPr>
      </p:pic>
      <p:pic>
        <p:nvPicPr>
          <p:cNvPr id="116" name="" descr=""/>
          <p:cNvPicPr/>
          <p:nvPr/>
        </p:nvPicPr>
        <p:blipFill>
          <a:blip r:embed="rId3"/>
          <a:stretch>
            <a:fillRect/>
          </a:stretch>
        </p:blipFill>
        <p:spPr>
          <a:xfrm>
            <a:off x="2291400" y="2057040"/>
            <a:ext cx="5496120" cy="438480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23" name="PlaceHolder 2"/>
          <p:cNvSpPr>
            <a:spLocks noGrp="1"/>
          </p:cNvSpPr>
          <p:nvPr>
            <p:ph type="subTitle"/>
          </p:nvPr>
        </p:nvSpPr>
        <p:spPr>
          <a:xfrm>
            <a:off x="504000" y="2057040"/>
            <a:ext cx="9071640" cy="438516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25" name="PlaceHolder 2"/>
          <p:cNvSpPr>
            <a:spLocks noGrp="1"/>
          </p:cNvSpPr>
          <p:nvPr>
            <p:ph type="body"/>
          </p:nvPr>
        </p:nvSpPr>
        <p:spPr>
          <a:xfrm>
            <a:off x="504000" y="2057040"/>
            <a:ext cx="9071640" cy="43851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0" name="PlaceHolder 2"/>
          <p:cNvSpPr>
            <a:spLocks noGrp="1"/>
          </p:cNvSpPr>
          <p:nvPr>
            <p:ph type="body"/>
          </p:nvPr>
        </p:nvSpPr>
        <p:spPr>
          <a:xfrm>
            <a:off x="504000" y="2057040"/>
            <a:ext cx="4426920" cy="4385160"/>
          </a:xfrm>
          <a:prstGeom prst="rect">
            <a:avLst/>
          </a:prstGeom>
        </p:spPr>
        <p:txBody>
          <a:bodyPr lIns="0" rIns="0" tIns="0" bIns="0"/>
          <a:p>
            <a:endParaRPr/>
          </a:p>
        </p:txBody>
      </p:sp>
      <p:sp>
        <p:nvSpPr>
          <p:cNvPr id="11" name="PlaceHolder 3"/>
          <p:cNvSpPr>
            <a:spLocks noGrp="1"/>
          </p:cNvSpPr>
          <p:nvPr>
            <p:ph type="body"/>
          </p:nvPr>
        </p:nvSpPr>
        <p:spPr>
          <a:xfrm>
            <a:off x="5152680" y="2057040"/>
            <a:ext cx="4426920" cy="438516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27" name="PlaceHolder 2"/>
          <p:cNvSpPr>
            <a:spLocks noGrp="1"/>
          </p:cNvSpPr>
          <p:nvPr>
            <p:ph type="body"/>
          </p:nvPr>
        </p:nvSpPr>
        <p:spPr>
          <a:xfrm>
            <a:off x="504000" y="2057040"/>
            <a:ext cx="4426920" cy="4385160"/>
          </a:xfrm>
          <a:prstGeom prst="rect">
            <a:avLst/>
          </a:prstGeom>
        </p:spPr>
        <p:txBody>
          <a:bodyPr lIns="0" rIns="0" tIns="0" bIns="0"/>
          <a:p>
            <a:endParaRPr/>
          </a:p>
        </p:txBody>
      </p:sp>
      <p:sp>
        <p:nvSpPr>
          <p:cNvPr id="128" name="PlaceHolder 3"/>
          <p:cNvSpPr>
            <a:spLocks noGrp="1"/>
          </p:cNvSpPr>
          <p:nvPr>
            <p:ph type="body"/>
          </p:nvPr>
        </p:nvSpPr>
        <p:spPr>
          <a:xfrm>
            <a:off x="5152680" y="2057040"/>
            <a:ext cx="4426920" cy="438516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504000" y="301320"/>
            <a:ext cx="9071640" cy="585216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32"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133" name="PlaceHolder 3"/>
          <p:cNvSpPr>
            <a:spLocks noGrp="1"/>
          </p:cNvSpPr>
          <p:nvPr>
            <p:ph type="body"/>
          </p:nvPr>
        </p:nvSpPr>
        <p:spPr>
          <a:xfrm>
            <a:off x="504000" y="4347360"/>
            <a:ext cx="4426920" cy="2091600"/>
          </a:xfrm>
          <a:prstGeom prst="rect">
            <a:avLst/>
          </a:prstGeom>
        </p:spPr>
        <p:txBody>
          <a:bodyPr lIns="0" rIns="0" tIns="0" bIns="0"/>
          <a:p>
            <a:endParaRPr/>
          </a:p>
        </p:txBody>
      </p:sp>
      <p:sp>
        <p:nvSpPr>
          <p:cNvPr id="134" name="PlaceHolder 4"/>
          <p:cNvSpPr>
            <a:spLocks noGrp="1"/>
          </p:cNvSpPr>
          <p:nvPr>
            <p:ph type="body"/>
          </p:nvPr>
        </p:nvSpPr>
        <p:spPr>
          <a:xfrm>
            <a:off x="5152680" y="2057040"/>
            <a:ext cx="4426920" cy="438516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36" name="PlaceHolder 2"/>
          <p:cNvSpPr>
            <a:spLocks noGrp="1"/>
          </p:cNvSpPr>
          <p:nvPr>
            <p:ph type="body"/>
          </p:nvPr>
        </p:nvSpPr>
        <p:spPr>
          <a:xfrm>
            <a:off x="504000" y="2057040"/>
            <a:ext cx="4426920" cy="4385160"/>
          </a:xfrm>
          <a:prstGeom prst="rect">
            <a:avLst/>
          </a:prstGeom>
        </p:spPr>
        <p:txBody>
          <a:bodyPr lIns="0" rIns="0" tIns="0" bIns="0"/>
          <a:p>
            <a:endParaRPr/>
          </a:p>
        </p:txBody>
      </p:sp>
      <p:sp>
        <p:nvSpPr>
          <p:cNvPr id="137"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138" name="PlaceHolder 4"/>
          <p:cNvSpPr>
            <a:spLocks noGrp="1"/>
          </p:cNvSpPr>
          <p:nvPr>
            <p:ph type="body"/>
          </p:nvPr>
        </p:nvSpPr>
        <p:spPr>
          <a:xfrm>
            <a:off x="5152680" y="4347360"/>
            <a:ext cx="4426920" cy="209160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40"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141"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142" name="PlaceHolder 4"/>
          <p:cNvSpPr>
            <a:spLocks noGrp="1"/>
          </p:cNvSpPr>
          <p:nvPr>
            <p:ph type="body"/>
          </p:nvPr>
        </p:nvSpPr>
        <p:spPr>
          <a:xfrm>
            <a:off x="504000" y="4347360"/>
            <a:ext cx="9071640" cy="209160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44" name="PlaceHolder 2"/>
          <p:cNvSpPr>
            <a:spLocks noGrp="1"/>
          </p:cNvSpPr>
          <p:nvPr>
            <p:ph type="body"/>
          </p:nvPr>
        </p:nvSpPr>
        <p:spPr>
          <a:xfrm>
            <a:off x="504000" y="2057040"/>
            <a:ext cx="9071640" cy="2091600"/>
          </a:xfrm>
          <a:prstGeom prst="rect">
            <a:avLst/>
          </a:prstGeom>
        </p:spPr>
        <p:txBody>
          <a:bodyPr lIns="0" rIns="0" tIns="0" bIns="0"/>
          <a:p>
            <a:endParaRPr/>
          </a:p>
        </p:txBody>
      </p:sp>
      <p:sp>
        <p:nvSpPr>
          <p:cNvPr id="145" name="PlaceHolder 3"/>
          <p:cNvSpPr>
            <a:spLocks noGrp="1"/>
          </p:cNvSpPr>
          <p:nvPr>
            <p:ph type="body"/>
          </p:nvPr>
        </p:nvSpPr>
        <p:spPr>
          <a:xfrm>
            <a:off x="504000" y="4347360"/>
            <a:ext cx="9071640" cy="209160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47"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148"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149" name="PlaceHolder 4"/>
          <p:cNvSpPr>
            <a:spLocks noGrp="1"/>
          </p:cNvSpPr>
          <p:nvPr>
            <p:ph type="body"/>
          </p:nvPr>
        </p:nvSpPr>
        <p:spPr>
          <a:xfrm>
            <a:off x="5152680" y="4347360"/>
            <a:ext cx="4426920" cy="2091600"/>
          </a:xfrm>
          <a:prstGeom prst="rect">
            <a:avLst/>
          </a:prstGeom>
        </p:spPr>
        <p:txBody>
          <a:bodyPr lIns="0" rIns="0" tIns="0" bIns="0"/>
          <a:p>
            <a:endParaRPr/>
          </a:p>
        </p:txBody>
      </p:sp>
      <p:sp>
        <p:nvSpPr>
          <p:cNvPr id="150" name="PlaceHolder 5"/>
          <p:cNvSpPr>
            <a:spLocks noGrp="1"/>
          </p:cNvSpPr>
          <p:nvPr>
            <p:ph type="body"/>
          </p:nvPr>
        </p:nvSpPr>
        <p:spPr>
          <a:xfrm>
            <a:off x="504000" y="4347360"/>
            <a:ext cx="4426920" cy="209160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52" name="PlaceHolder 2"/>
          <p:cNvSpPr>
            <a:spLocks noGrp="1"/>
          </p:cNvSpPr>
          <p:nvPr>
            <p:ph type="body"/>
          </p:nvPr>
        </p:nvSpPr>
        <p:spPr>
          <a:xfrm>
            <a:off x="504000" y="2057040"/>
            <a:ext cx="9071640" cy="4385160"/>
          </a:xfrm>
          <a:prstGeom prst="rect">
            <a:avLst/>
          </a:prstGeom>
        </p:spPr>
        <p:txBody>
          <a:bodyPr lIns="0" rIns="0" tIns="0" bIns="0"/>
          <a:p>
            <a:endParaRPr/>
          </a:p>
        </p:txBody>
      </p:sp>
      <p:sp>
        <p:nvSpPr>
          <p:cNvPr id="153" name="PlaceHolder 3"/>
          <p:cNvSpPr>
            <a:spLocks noGrp="1"/>
          </p:cNvSpPr>
          <p:nvPr>
            <p:ph type="body"/>
          </p:nvPr>
        </p:nvSpPr>
        <p:spPr>
          <a:xfrm>
            <a:off x="504000" y="2057040"/>
            <a:ext cx="9071640" cy="4385160"/>
          </a:xfrm>
          <a:prstGeom prst="rect">
            <a:avLst/>
          </a:prstGeom>
        </p:spPr>
        <p:txBody>
          <a:bodyPr lIns="0" rIns="0" tIns="0" bIns="0"/>
          <a:p>
            <a:endParaRPr/>
          </a:p>
        </p:txBody>
      </p:sp>
      <p:pic>
        <p:nvPicPr>
          <p:cNvPr id="154" name="" descr=""/>
          <p:cNvPicPr/>
          <p:nvPr/>
        </p:nvPicPr>
        <p:blipFill>
          <a:blip r:embed="rId2"/>
          <a:stretch>
            <a:fillRect/>
          </a:stretch>
        </p:blipFill>
        <p:spPr>
          <a:xfrm>
            <a:off x="2291400" y="2057040"/>
            <a:ext cx="5496120" cy="4384800"/>
          </a:xfrm>
          <a:prstGeom prst="rect">
            <a:avLst/>
          </a:prstGeom>
          <a:ln>
            <a:noFill/>
          </a:ln>
        </p:spPr>
      </p:pic>
      <p:pic>
        <p:nvPicPr>
          <p:cNvPr id="155" name="" descr=""/>
          <p:cNvPicPr/>
          <p:nvPr/>
        </p:nvPicPr>
        <p:blipFill>
          <a:blip r:embed="rId3"/>
          <a:stretch>
            <a:fillRect/>
          </a:stretch>
        </p:blipFill>
        <p:spPr>
          <a:xfrm>
            <a:off x="2291400" y="2057040"/>
            <a:ext cx="5496120" cy="438480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62" name="PlaceHolder 2"/>
          <p:cNvSpPr>
            <a:spLocks noGrp="1"/>
          </p:cNvSpPr>
          <p:nvPr>
            <p:ph type="subTitle"/>
          </p:nvPr>
        </p:nvSpPr>
        <p:spPr>
          <a:xfrm>
            <a:off x="504000" y="2057040"/>
            <a:ext cx="9071640" cy="438516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64" name="PlaceHolder 2"/>
          <p:cNvSpPr>
            <a:spLocks noGrp="1"/>
          </p:cNvSpPr>
          <p:nvPr>
            <p:ph type="body"/>
          </p:nvPr>
        </p:nvSpPr>
        <p:spPr>
          <a:xfrm>
            <a:off x="504000" y="2057040"/>
            <a:ext cx="9071640" cy="438516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66" name="PlaceHolder 2"/>
          <p:cNvSpPr>
            <a:spLocks noGrp="1"/>
          </p:cNvSpPr>
          <p:nvPr>
            <p:ph type="body"/>
          </p:nvPr>
        </p:nvSpPr>
        <p:spPr>
          <a:xfrm>
            <a:off x="504000" y="2057040"/>
            <a:ext cx="4426920" cy="4385160"/>
          </a:xfrm>
          <a:prstGeom prst="rect">
            <a:avLst/>
          </a:prstGeom>
        </p:spPr>
        <p:txBody>
          <a:bodyPr lIns="0" rIns="0" tIns="0" bIns="0"/>
          <a:p>
            <a:endParaRPr/>
          </a:p>
        </p:txBody>
      </p:sp>
      <p:sp>
        <p:nvSpPr>
          <p:cNvPr id="167" name="PlaceHolder 3"/>
          <p:cNvSpPr>
            <a:spLocks noGrp="1"/>
          </p:cNvSpPr>
          <p:nvPr>
            <p:ph type="body"/>
          </p:nvPr>
        </p:nvSpPr>
        <p:spPr>
          <a:xfrm>
            <a:off x="5152680" y="2057040"/>
            <a:ext cx="4426920" cy="438516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504000" y="301320"/>
            <a:ext cx="9071640" cy="585216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71"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172" name="PlaceHolder 3"/>
          <p:cNvSpPr>
            <a:spLocks noGrp="1"/>
          </p:cNvSpPr>
          <p:nvPr>
            <p:ph type="body"/>
          </p:nvPr>
        </p:nvSpPr>
        <p:spPr>
          <a:xfrm>
            <a:off x="504000" y="4347360"/>
            <a:ext cx="4426920" cy="2091600"/>
          </a:xfrm>
          <a:prstGeom prst="rect">
            <a:avLst/>
          </a:prstGeom>
        </p:spPr>
        <p:txBody>
          <a:bodyPr lIns="0" rIns="0" tIns="0" bIns="0"/>
          <a:p>
            <a:endParaRPr/>
          </a:p>
        </p:txBody>
      </p:sp>
      <p:sp>
        <p:nvSpPr>
          <p:cNvPr id="173" name="PlaceHolder 4"/>
          <p:cNvSpPr>
            <a:spLocks noGrp="1"/>
          </p:cNvSpPr>
          <p:nvPr>
            <p:ph type="body"/>
          </p:nvPr>
        </p:nvSpPr>
        <p:spPr>
          <a:xfrm>
            <a:off x="5152680" y="2057040"/>
            <a:ext cx="4426920" cy="438516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75" name="PlaceHolder 2"/>
          <p:cNvSpPr>
            <a:spLocks noGrp="1"/>
          </p:cNvSpPr>
          <p:nvPr>
            <p:ph type="body"/>
          </p:nvPr>
        </p:nvSpPr>
        <p:spPr>
          <a:xfrm>
            <a:off x="504000" y="2057040"/>
            <a:ext cx="4426920" cy="4385160"/>
          </a:xfrm>
          <a:prstGeom prst="rect">
            <a:avLst/>
          </a:prstGeom>
        </p:spPr>
        <p:txBody>
          <a:bodyPr lIns="0" rIns="0" tIns="0" bIns="0"/>
          <a:p>
            <a:endParaRPr/>
          </a:p>
        </p:txBody>
      </p:sp>
      <p:sp>
        <p:nvSpPr>
          <p:cNvPr id="176"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177" name="PlaceHolder 4"/>
          <p:cNvSpPr>
            <a:spLocks noGrp="1"/>
          </p:cNvSpPr>
          <p:nvPr>
            <p:ph type="body"/>
          </p:nvPr>
        </p:nvSpPr>
        <p:spPr>
          <a:xfrm>
            <a:off x="5152680" y="4347360"/>
            <a:ext cx="4426920" cy="209160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79"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180"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181" name="PlaceHolder 4"/>
          <p:cNvSpPr>
            <a:spLocks noGrp="1"/>
          </p:cNvSpPr>
          <p:nvPr>
            <p:ph type="body"/>
          </p:nvPr>
        </p:nvSpPr>
        <p:spPr>
          <a:xfrm>
            <a:off x="504000" y="4347360"/>
            <a:ext cx="9071640" cy="209160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83" name="PlaceHolder 2"/>
          <p:cNvSpPr>
            <a:spLocks noGrp="1"/>
          </p:cNvSpPr>
          <p:nvPr>
            <p:ph type="body"/>
          </p:nvPr>
        </p:nvSpPr>
        <p:spPr>
          <a:xfrm>
            <a:off x="504000" y="2057040"/>
            <a:ext cx="9071640" cy="2091600"/>
          </a:xfrm>
          <a:prstGeom prst="rect">
            <a:avLst/>
          </a:prstGeom>
        </p:spPr>
        <p:txBody>
          <a:bodyPr lIns="0" rIns="0" tIns="0" bIns="0"/>
          <a:p>
            <a:endParaRPr/>
          </a:p>
        </p:txBody>
      </p:sp>
      <p:sp>
        <p:nvSpPr>
          <p:cNvPr id="184" name="PlaceHolder 3"/>
          <p:cNvSpPr>
            <a:spLocks noGrp="1"/>
          </p:cNvSpPr>
          <p:nvPr>
            <p:ph type="body"/>
          </p:nvPr>
        </p:nvSpPr>
        <p:spPr>
          <a:xfrm>
            <a:off x="504000" y="4347360"/>
            <a:ext cx="9071640" cy="209160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86"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187"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188" name="PlaceHolder 4"/>
          <p:cNvSpPr>
            <a:spLocks noGrp="1"/>
          </p:cNvSpPr>
          <p:nvPr>
            <p:ph type="body"/>
          </p:nvPr>
        </p:nvSpPr>
        <p:spPr>
          <a:xfrm>
            <a:off x="5152680" y="4347360"/>
            <a:ext cx="4426920" cy="2091600"/>
          </a:xfrm>
          <a:prstGeom prst="rect">
            <a:avLst/>
          </a:prstGeom>
        </p:spPr>
        <p:txBody>
          <a:bodyPr lIns="0" rIns="0" tIns="0" bIns="0"/>
          <a:p>
            <a:endParaRPr/>
          </a:p>
        </p:txBody>
      </p:sp>
      <p:sp>
        <p:nvSpPr>
          <p:cNvPr id="189" name="PlaceHolder 5"/>
          <p:cNvSpPr>
            <a:spLocks noGrp="1"/>
          </p:cNvSpPr>
          <p:nvPr>
            <p:ph type="body"/>
          </p:nvPr>
        </p:nvSpPr>
        <p:spPr>
          <a:xfrm>
            <a:off x="504000" y="4347360"/>
            <a:ext cx="4426920" cy="209160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216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91" name="PlaceHolder 2"/>
          <p:cNvSpPr>
            <a:spLocks noGrp="1"/>
          </p:cNvSpPr>
          <p:nvPr>
            <p:ph type="body"/>
          </p:nvPr>
        </p:nvSpPr>
        <p:spPr>
          <a:xfrm>
            <a:off x="504000" y="2057040"/>
            <a:ext cx="9071640" cy="4385160"/>
          </a:xfrm>
          <a:prstGeom prst="rect">
            <a:avLst/>
          </a:prstGeom>
        </p:spPr>
        <p:txBody>
          <a:bodyPr lIns="0" rIns="0" tIns="0" bIns="0"/>
          <a:p>
            <a:endParaRPr/>
          </a:p>
        </p:txBody>
      </p:sp>
      <p:sp>
        <p:nvSpPr>
          <p:cNvPr id="192" name="PlaceHolder 3"/>
          <p:cNvSpPr>
            <a:spLocks noGrp="1"/>
          </p:cNvSpPr>
          <p:nvPr>
            <p:ph type="body"/>
          </p:nvPr>
        </p:nvSpPr>
        <p:spPr>
          <a:xfrm>
            <a:off x="504000" y="2057040"/>
            <a:ext cx="9071640" cy="4385160"/>
          </a:xfrm>
          <a:prstGeom prst="rect">
            <a:avLst/>
          </a:prstGeom>
        </p:spPr>
        <p:txBody>
          <a:bodyPr lIns="0" rIns="0" tIns="0" bIns="0"/>
          <a:p>
            <a:endParaRPr/>
          </a:p>
        </p:txBody>
      </p:sp>
      <p:pic>
        <p:nvPicPr>
          <p:cNvPr id="193" name="" descr=""/>
          <p:cNvPicPr/>
          <p:nvPr/>
        </p:nvPicPr>
        <p:blipFill>
          <a:blip r:embed="rId2"/>
          <a:stretch>
            <a:fillRect/>
          </a:stretch>
        </p:blipFill>
        <p:spPr>
          <a:xfrm>
            <a:off x="2291400" y="2057040"/>
            <a:ext cx="5496120" cy="4384800"/>
          </a:xfrm>
          <a:prstGeom prst="rect">
            <a:avLst/>
          </a:prstGeom>
          <a:ln>
            <a:noFill/>
          </a:ln>
        </p:spPr>
      </p:pic>
      <p:pic>
        <p:nvPicPr>
          <p:cNvPr id="194" name="" descr=""/>
          <p:cNvPicPr/>
          <p:nvPr/>
        </p:nvPicPr>
        <p:blipFill>
          <a:blip r:embed="rId3"/>
          <a:stretch>
            <a:fillRect/>
          </a:stretch>
        </p:blipFill>
        <p:spPr>
          <a:xfrm>
            <a:off x="2291400" y="2057040"/>
            <a:ext cx="5496120" cy="438480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5"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16" name="PlaceHolder 3"/>
          <p:cNvSpPr>
            <a:spLocks noGrp="1"/>
          </p:cNvSpPr>
          <p:nvPr>
            <p:ph type="body"/>
          </p:nvPr>
        </p:nvSpPr>
        <p:spPr>
          <a:xfrm>
            <a:off x="504000" y="4347360"/>
            <a:ext cx="4426920" cy="2091600"/>
          </a:xfrm>
          <a:prstGeom prst="rect">
            <a:avLst/>
          </a:prstGeom>
        </p:spPr>
        <p:txBody>
          <a:bodyPr lIns="0" rIns="0" tIns="0" bIns="0"/>
          <a:p>
            <a:endParaRPr/>
          </a:p>
        </p:txBody>
      </p:sp>
      <p:sp>
        <p:nvSpPr>
          <p:cNvPr id="17" name="PlaceHolder 4"/>
          <p:cNvSpPr>
            <a:spLocks noGrp="1"/>
          </p:cNvSpPr>
          <p:nvPr>
            <p:ph type="body"/>
          </p:nvPr>
        </p:nvSpPr>
        <p:spPr>
          <a:xfrm>
            <a:off x="5152680" y="2057040"/>
            <a:ext cx="4426920" cy="43851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9" name="PlaceHolder 2"/>
          <p:cNvSpPr>
            <a:spLocks noGrp="1"/>
          </p:cNvSpPr>
          <p:nvPr>
            <p:ph type="body"/>
          </p:nvPr>
        </p:nvSpPr>
        <p:spPr>
          <a:xfrm>
            <a:off x="504000" y="2057040"/>
            <a:ext cx="4426920" cy="4385160"/>
          </a:xfrm>
          <a:prstGeom prst="rect">
            <a:avLst/>
          </a:prstGeom>
        </p:spPr>
        <p:txBody>
          <a:bodyPr lIns="0" rIns="0" tIns="0" bIns="0"/>
          <a:p>
            <a:endParaRPr/>
          </a:p>
        </p:txBody>
      </p:sp>
      <p:sp>
        <p:nvSpPr>
          <p:cNvPr id="20"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21" name="PlaceHolder 4"/>
          <p:cNvSpPr>
            <a:spLocks noGrp="1"/>
          </p:cNvSpPr>
          <p:nvPr>
            <p:ph type="body"/>
          </p:nvPr>
        </p:nvSpPr>
        <p:spPr>
          <a:xfrm>
            <a:off x="5152680" y="4347360"/>
            <a:ext cx="4426920" cy="209160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23" name="PlaceHolder 2"/>
          <p:cNvSpPr>
            <a:spLocks noGrp="1"/>
          </p:cNvSpPr>
          <p:nvPr>
            <p:ph type="body"/>
          </p:nvPr>
        </p:nvSpPr>
        <p:spPr>
          <a:xfrm>
            <a:off x="504000" y="2057040"/>
            <a:ext cx="4426920" cy="2091600"/>
          </a:xfrm>
          <a:prstGeom prst="rect">
            <a:avLst/>
          </a:prstGeom>
        </p:spPr>
        <p:txBody>
          <a:bodyPr lIns="0" rIns="0" tIns="0" bIns="0"/>
          <a:p>
            <a:endParaRPr/>
          </a:p>
        </p:txBody>
      </p:sp>
      <p:sp>
        <p:nvSpPr>
          <p:cNvPr id="24" name="PlaceHolder 3"/>
          <p:cNvSpPr>
            <a:spLocks noGrp="1"/>
          </p:cNvSpPr>
          <p:nvPr>
            <p:ph type="body"/>
          </p:nvPr>
        </p:nvSpPr>
        <p:spPr>
          <a:xfrm>
            <a:off x="5152680" y="2057040"/>
            <a:ext cx="4426920" cy="2091600"/>
          </a:xfrm>
          <a:prstGeom prst="rect">
            <a:avLst/>
          </a:prstGeom>
        </p:spPr>
        <p:txBody>
          <a:bodyPr lIns="0" rIns="0" tIns="0" bIns="0"/>
          <a:p>
            <a:endParaRPr/>
          </a:p>
        </p:txBody>
      </p:sp>
      <p:sp>
        <p:nvSpPr>
          <p:cNvPr id="25" name="PlaceHolder 4"/>
          <p:cNvSpPr>
            <a:spLocks noGrp="1"/>
          </p:cNvSpPr>
          <p:nvPr>
            <p:ph type="body"/>
          </p:nvPr>
        </p:nvSpPr>
        <p:spPr>
          <a:xfrm>
            <a:off x="504000" y="4347360"/>
            <a:ext cx="9071640" cy="209160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2.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lang="de-DE" sz="4400">
                <a:latin typeface="Arial"/>
              </a:rPr>
              <a:t>Klicken Sie, um das Format des Titeltextes zu bearbeiten</a:t>
            </a:r>
            <a:endParaRPr/>
          </a:p>
        </p:txBody>
      </p:sp>
      <p:sp>
        <p:nvSpPr>
          <p:cNvPr id="1" name="PlaceHolder 2"/>
          <p:cNvSpPr>
            <a:spLocks noGrp="1"/>
          </p:cNvSpPr>
          <p:nvPr>
            <p:ph type="body"/>
          </p:nvPr>
        </p:nvSpPr>
        <p:spPr>
          <a:xfrm>
            <a:off x="504000" y="1769040"/>
            <a:ext cx="9071640" cy="4384800"/>
          </a:xfrm>
          <a:prstGeom prst="rect">
            <a:avLst/>
          </a:prstGeom>
        </p:spPr>
        <p:txBody>
          <a:bodyPr lIns="0" rIns="0" tIns="0" bIns="0"/>
          <a:p>
            <a:pPr>
              <a:buSzPct val="45000"/>
              <a:buFont typeface="StarSymbol"/>
              <a:buChar char=""/>
            </a:pPr>
            <a:r>
              <a:rPr lang="de-DE" sz="3200">
                <a:latin typeface="Arial"/>
              </a:rPr>
              <a:t>Klicken Sie, um die Formate des Gliederungstextes zu bearbeiten</a:t>
            </a:r>
            <a:endParaRPr/>
          </a:p>
          <a:p>
            <a:pPr lvl="1">
              <a:buSzPct val="75000"/>
              <a:buFont typeface="StarSymbol"/>
              <a:buChar char=""/>
            </a:pPr>
            <a:r>
              <a:rPr lang="de-DE" sz="2800">
                <a:latin typeface="Arial"/>
              </a:rPr>
              <a:t>Zweite Gliederungsebene</a:t>
            </a:r>
            <a:endParaRPr/>
          </a:p>
          <a:p>
            <a:pPr lvl="2">
              <a:buSzPct val="45000"/>
              <a:buFont typeface="StarSymbol"/>
              <a:buChar char=""/>
            </a:pPr>
            <a:r>
              <a:rPr lang="de-DE" sz="2400">
                <a:latin typeface="Arial"/>
              </a:rPr>
              <a:t>Dritte Gliederungsebene</a:t>
            </a:r>
            <a:endParaRPr/>
          </a:p>
          <a:p>
            <a:pPr lvl="3">
              <a:buSzPct val="75000"/>
              <a:buFont typeface="StarSymbol"/>
              <a:buChar char=""/>
            </a:pPr>
            <a:r>
              <a:rPr lang="de-DE" sz="2000">
                <a:latin typeface="Arial"/>
              </a:rPr>
              <a:t>Vierte Gliederungsebene</a:t>
            </a:r>
            <a:endParaRPr/>
          </a:p>
          <a:p>
            <a:pPr lvl="4">
              <a:buSzPct val="45000"/>
              <a:buFont typeface="StarSymbol"/>
              <a:buChar char=""/>
            </a:pPr>
            <a:r>
              <a:rPr lang="de-DE" sz="2000">
                <a:latin typeface="Arial"/>
              </a:rPr>
              <a:t>Fünfte Gliederungsebene</a:t>
            </a:r>
            <a:endParaRPr/>
          </a:p>
          <a:p>
            <a:pPr lvl="5">
              <a:buSzPct val="45000"/>
              <a:buFont typeface="StarSymbol"/>
              <a:buChar char=""/>
            </a:pPr>
            <a:r>
              <a:rPr lang="de-DE" sz="2000">
                <a:latin typeface="Arial"/>
              </a:rPr>
              <a:t>Sechste Gliederungsebene</a:t>
            </a:r>
            <a:endParaRPr/>
          </a:p>
          <a:p>
            <a:pPr lvl="6">
              <a:buSzPct val="45000"/>
              <a:buFont typeface="StarSymbol"/>
              <a:buChar char=""/>
            </a:pPr>
            <a:r>
              <a:rPr lang="de-DE" sz="2000">
                <a:latin typeface="Arial"/>
              </a:rPr>
              <a:t>Siebente Gliederungsebene</a:t>
            </a:r>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lang="de-DE" sz="1400">
                <a:latin typeface="Times New Roman"/>
              </a:rPr>
              <a:t>&lt;Datum/Uhrzeit&gt;</a:t>
            </a:r>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lang="de-DE" sz="1400">
                <a:latin typeface="Times New Roman"/>
              </a:rPr>
              <a:t>&lt;Fußzeile&gt;</a:t>
            </a:r>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50873277-5FDA-4EEF-99AA-B3774828849A}" type="slidenum">
              <a:rPr lang="de-DE" sz="1400">
                <a:latin typeface="Times New Roman"/>
              </a:rPr>
              <a:t>&lt;Nummer&gt;</a:t>
            </a:fld>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720000" y="553320"/>
            <a:ext cx="8640000" cy="1262160"/>
          </a:xfrm>
          <a:prstGeom prst="rect">
            <a:avLst/>
          </a:prstGeom>
        </p:spPr>
        <p:txBody>
          <a:bodyPr lIns="0" rIns="0" tIns="0" bIns="0" anchor="ctr"/>
          <a:p>
            <a:pPr algn="ctr"/>
            <a:r>
              <a:rPr lang="de-DE" sz="4400">
                <a:latin typeface="Arial"/>
              </a:rPr>
              <a:t>Klicken Sie, um das Format des Titeltextes zu bearbeiten</a:t>
            </a:r>
            <a:endParaRPr/>
          </a:p>
        </p:txBody>
      </p:sp>
      <p:sp>
        <p:nvSpPr>
          <p:cNvPr id="40" name="PlaceHolder 2"/>
          <p:cNvSpPr>
            <a:spLocks noGrp="1"/>
          </p:cNvSpPr>
          <p:nvPr>
            <p:ph type="body"/>
          </p:nvPr>
        </p:nvSpPr>
        <p:spPr>
          <a:xfrm>
            <a:off x="900000" y="1985040"/>
            <a:ext cx="8280000" cy="4384800"/>
          </a:xfrm>
          <a:prstGeom prst="rect">
            <a:avLst/>
          </a:prstGeom>
        </p:spPr>
        <p:txBody>
          <a:bodyPr lIns="0" rIns="0" tIns="0" bIns="0"/>
          <a:p>
            <a:pPr>
              <a:buSzPct val="45000"/>
              <a:buFont typeface="StarSymbol"/>
              <a:buChar char=""/>
            </a:pPr>
            <a:r>
              <a:rPr lang="de-DE" sz="3200">
                <a:latin typeface="Arial"/>
              </a:rPr>
              <a:t>Klicken Sie, um die Formate des Gliederungstextes zu bearbeiten</a:t>
            </a:r>
            <a:endParaRPr/>
          </a:p>
          <a:p>
            <a:pPr lvl="1">
              <a:buSzPct val="75000"/>
              <a:buFont typeface="StarSymbol"/>
              <a:buChar char=""/>
            </a:pPr>
            <a:r>
              <a:rPr lang="de-DE" sz="2800">
                <a:latin typeface="Arial"/>
              </a:rPr>
              <a:t>Zweite Gliederungsebene</a:t>
            </a:r>
            <a:endParaRPr/>
          </a:p>
          <a:p>
            <a:pPr lvl="2">
              <a:buSzPct val="45000"/>
              <a:buFont typeface="StarSymbol"/>
              <a:buChar char=""/>
            </a:pPr>
            <a:r>
              <a:rPr lang="de-DE" sz="2400">
                <a:latin typeface="Arial"/>
              </a:rPr>
              <a:t>Dritte Gliederungsebene</a:t>
            </a:r>
            <a:endParaRPr/>
          </a:p>
          <a:p>
            <a:pPr lvl="3">
              <a:buSzPct val="75000"/>
              <a:buFont typeface="StarSymbol"/>
              <a:buChar char=""/>
            </a:pPr>
            <a:r>
              <a:rPr lang="de-DE" sz="2000">
                <a:latin typeface="Arial"/>
              </a:rPr>
              <a:t>Vierte Gliederungsebene</a:t>
            </a:r>
            <a:endParaRPr/>
          </a:p>
          <a:p>
            <a:pPr lvl="4">
              <a:buSzPct val="45000"/>
              <a:buFont typeface="StarSymbol"/>
              <a:buChar char=""/>
            </a:pPr>
            <a:r>
              <a:rPr lang="de-DE" sz="2000">
                <a:latin typeface="Arial"/>
              </a:rPr>
              <a:t>Fünfte Gliederungsebene</a:t>
            </a:r>
            <a:endParaRPr/>
          </a:p>
          <a:p>
            <a:pPr lvl="5">
              <a:buSzPct val="45000"/>
              <a:buFont typeface="StarSymbol"/>
              <a:buChar char=""/>
            </a:pPr>
            <a:r>
              <a:rPr lang="de-DE" sz="2000">
                <a:latin typeface="Arial"/>
              </a:rPr>
              <a:t>Sechste Gliederungsebene</a:t>
            </a:r>
            <a:endParaRPr/>
          </a:p>
          <a:p>
            <a:pPr lvl="6">
              <a:buSzPct val="45000"/>
              <a:buFont typeface="StarSymbol"/>
              <a:buChar char=""/>
            </a:pPr>
            <a:r>
              <a:rPr lang="de-DE" sz="2000">
                <a:latin typeface="Arial"/>
              </a:rPr>
              <a:t>Siebente Gliederungsebene</a:t>
            </a:r>
            <a:endParaRPr/>
          </a:p>
        </p:txBody>
      </p:sp>
      <p:sp>
        <p:nvSpPr>
          <p:cNvPr id="41" name="PlaceHolder 3"/>
          <p:cNvSpPr>
            <a:spLocks noGrp="1"/>
          </p:cNvSpPr>
          <p:nvPr>
            <p:ph type="dt"/>
          </p:nvPr>
        </p:nvSpPr>
        <p:spPr>
          <a:xfrm>
            <a:off x="612000" y="6455160"/>
            <a:ext cx="2348280" cy="521280"/>
          </a:xfrm>
          <a:prstGeom prst="rect">
            <a:avLst/>
          </a:prstGeom>
        </p:spPr>
        <p:txBody>
          <a:bodyPr lIns="0" rIns="0" tIns="0" bIns="0"/>
          <a:p>
            <a:r>
              <a:rPr lang="de-DE" sz="1400">
                <a:latin typeface="Times New Roman"/>
              </a:rPr>
              <a:t>&lt;Datum/Uhrzeit&gt;</a:t>
            </a:r>
            <a:endParaRPr/>
          </a:p>
        </p:txBody>
      </p:sp>
      <p:sp>
        <p:nvSpPr>
          <p:cNvPr id="42" name="PlaceHolder 4"/>
          <p:cNvSpPr>
            <a:spLocks noGrp="1"/>
          </p:cNvSpPr>
          <p:nvPr>
            <p:ph type="ftr"/>
          </p:nvPr>
        </p:nvSpPr>
        <p:spPr>
          <a:xfrm>
            <a:off x="3447360" y="6455160"/>
            <a:ext cx="3195000" cy="521280"/>
          </a:xfrm>
          <a:prstGeom prst="rect">
            <a:avLst/>
          </a:prstGeom>
        </p:spPr>
        <p:txBody>
          <a:bodyPr lIns="0" rIns="0" tIns="0" bIns="0"/>
          <a:p>
            <a:pPr algn="ctr"/>
            <a:r>
              <a:rPr lang="de-DE" sz="1400">
                <a:latin typeface="Times New Roman"/>
              </a:rPr>
              <a:t>&lt;Fußzeile&gt;</a:t>
            </a:r>
            <a:endParaRPr/>
          </a:p>
        </p:txBody>
      </p:sp>
      <p:sp>
        <p:nvSpPr>
          <p:cNvPr id="43" name="PlaceHolder 5"/>
          <p:cNvSpPr>
            <a:spLocks noGrp="1"/>
          </p:cNvSpPr>
          <p:nvPr>
            <p:ph type="sldNum"/>
          </p:nvPr>
        </p:nvSpPr>
        <p:spPr>
          <a:xfrm>
            <a:off x="7083360" y="6455160"/>
            <a:ext cx="2348280" cy="521280"/>
          </a:xfrm>
          <a:prstGeom prst="rect">
            <a:avLst/>
          </a:prstGeom>
        </p:spPr>
        <p:txBody>
          <a:bodyPr lIns="0" rIns="0" tIns="0" bIns="0"/>
          <a:p>
            <a:pPr algn="r"/>
            <a:fld id="{71D3DCF2-093B-4B56-86BD-3B39957B7032}" type="slidenum">
              <a:rPr lang="de-DE" sz="1400">
                <a:latin typeface="Times New Roman"/>
              </a:rPr>
              <a:t>&lt;Nummer&gt;</a:t>
            </a:fld>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360000" y="373320"/>
            <a:ext cx="9360000" cy="958680"/>
          </a:xfrm>
          <a:prstGeom prst="rect">
            <a:avLst/>
          </a:prstGeom>
        </p:spPr>
        <p:txBody>
          <a:bodyPr lIns="0" rIns="0" tIns="0" bIns="0" anchor="ctr"/>
          <a:p>
            <a:pPr algn="ctr"/>
            <a:r>
              <a:rPr lang="de-DE" sz="4400">
                <a:latin typeface="Arial"/>
              </a:rPr>
              <a:t>Klicken Sie, um das Format des Titeltextes zu bearbeiten</a:t>
            </a:r>
            <a:endParaRPr/>
          </a:p>
        </p:txBody>
      </p:sp>
      <p:sp>
        <p:nvSpPr>
          <p:cNvPr id="79" name="PlaceHolder 2"/>
          <p:cNvSpPr>
            <a:spLocks noGrp="1"/>
          </p:cNvSpPr>
          <p:nvPr>
            <p:ph type="body"/>
          </p:nvPr>
        </p:nvSpPr>
        <p:spPr>
          <a:xfrm>
            <a:off x="540000" y="2520000"/>
            <a:ext cx="9035640" cy="4384800"/>
          </a:xfrm>
          <a:prstGeom prst="rect">
            <a:avLst/>
          </a:prstGeom>
        </p:spPr>
        <p:txBody>
          <a:bodyPr lIns="0" rIns="0" tIns="0" bIns="0"/>
          <a:p>
            <a:pPr>
              <a:buSzPct val="45000"/>
              <a:buFont typeface="StarSymbol"/>
              <a:buChar char=""/>
            </a:pPr>
            <a:r>
              <a:rPr lang="de-DE" sz="3200">
                <a:latin typeface="Arial"/>
              </a:rPr>
              <a:t>Klicken Sie, um die Formate des Gliederungstextes zu bearbeiten</a:t>
            </a:r>
            <a:endParaRPr/>
          </a:p>
          <a:p>
            <a:pPr lvl="1">
              <a:buSzPct val="75000"/>
              <a:buFont typeface="StarSymbol"/>
              <a:buChar char=""/>
            </a:pPr>
            <a:r>
              <a:rPr lang="de-DE" sz="2800">
                <a:latin typeface="Arial"/>
              </a:rPr>
              <a:t>Zweite Gliederungsebene</a:t>
            </a:r>
            <a:endParaRPr/>
          </a:p>
          <a:p>
            <a:pPr lvl="2">
              <a:buSzPct val="45000"/>
              <a:buFont typeface="StarSymbol"/>
              <a:buChar char=""/>
            </a:pPr>
            <a:r>
              <a:rPr lang="de-DE" sz="2400">
                <a:latin typeface="Arial"/>
              </a:rPr>
              <a:t>Dritte Gliederungsebene</a:t>
            </a:r>
            <a:endParaRPr/>
          </a:p>
          <a:p>
            <a:pPr lvl="3">
              <a:buSzPct val="75000"/>
              <a:buFont typeface="StarSymbol"/>
              <a:buChar char=""/>
            </a:pPr>
            <a:r>
              <a:rPr lang="de-DE" sz="2000">
                <a:latin typeface="Arial"/>
              </a:rPr>
              <a:t>Vierte Gliederungsebene</a:t>
            </a:r>
            <a:endParaRPr/>
          </a:p>
          <a:p>
            <a:pPr lvl="4">
              <a:buSzPct val="45000"/>
              <a:buFont typeface="StarSymbol"/>
              <a:buChar char=""/>
            </a:pPr>
            <a:r>
              <a:rPr lang="de-DE" sz="2000">
                <a:latin typeface="Arial"/>
              </a:rPr>
              <a:t>Fünfte Gliederungsebene</a:t>
            </a:r>
            <a:endParaRPr/>
          </a:p>
          <a:p>
            <a:pPr lvl="5">
              <a:buSzPct val="45000"/>
              <a:buFont typeface="StarSymbol"/>
              <a:buChar char=""/>
            </a:pPr>
            <a:r>
              <a:rPr lang="de-DE" sz="2000">
                <a:latin typeface="Arial"/>
              </a:rPr>
              <a:t>Sechste Gliederungsebene</a:t>
            </a:r>
            <a:endParaRPr/>
          </a:p>
          <a:p>
            <a:pPr lvl="6">
              <a:buSzPct val="45000"/>
              <a:buFont typeface="StarSymbol"/>
              <a:buChar char=""/>
            </a:pPr>
            <a:r>
              <a:rPr lang="de-DE" sz="2000">
                <a:latin typeface="Arial"/>
              </a:rPr>
              <a:t>Siebente Gliederungsebene</a:t>
            </a:r>
            <a:endParaRPr/>
          </a:p>
        </p:txBody>
      </p:sp>
      <p:sp>
        <p:nvSpPr>
          <p:cNvPr id="80" name="PlaceHolder 3"/>
          <p:cNvSpPr>
            <a:spLocks noGrp="1"/>
          </p:cNvSpPr>
          <p:nvPr>
            <p:ph type="dt"/>
          </p:nvPr>
        </p:nvSpPr>
        <p:spPr>
          <a:xfrm>
            <a:off x="504000" y="7031160"/>
            <a:ext cx="2348280" cy="521280"/>
          </a:xfrm>
          <a:prstGeom prst="rect">
            <a:avLst/>
          </a:prstGeom>
        </p:spPr>
        <p:txBody>
          <a:bodyPr lIns="0" rIns="0" tIns="0" bIns="0"/>
          <a:p>
            <a:r>
              <a:rPr lang="de-DE" sz="1400">
                <a:latin typeface="Times New Roman"/>
              </a:rPr>
              <a:t>&lt;Datum/Uhrzeit&gt;</a:t>
            </a:r>
            <a:endParaRPr/>
          </a:p>
        </p:txBody>
      </p:sp>
      <p:sp>
        <p:nvSpPr>
          <p:cNvPr id="81" name="PlaceHolder 4"/>
          <p:cNvSpPr>
            <a:spLocks noGrp="1"/>
          </p:cNvSpPr>
          <p:nvPr>
            <p:ph type="ftr"/>
          </p:nvPr>
        </p:nvSpPr>
        <p:spPr>
          <a:xfrm>
            <a:off x="3447360" y="7031160"/>
            <a:ext cx="3195000" cy="521280"/>
          </a:xfrm>
          <a:prstGeom prst="rect">
            <a:avLst/>
          </a:prstGeom>
        </p:spPr>
        <p:txBody>
          <a:bodyPr lIns="0" rIns="0" tIns="0" bIns="0"/>
          <a:p>
            <a:pPr algn="ctr"/>
            <a:r>
              <a:rPr lang="de-DE" sz="1400">
                <a:latin typeface="Times New Roman"/>
              </a:rPr>
              <a:t>&lt;Fußzeile&gt;</a:t>
            </a:r>
            <a:endParaRPr/>
          </a:p>
        </p:txBody>
      </p:sp>
      <p:sp>
        <p:nvSpPr>
          <p:cNvPr id="82" name="PlaceHolder 5"/>
          <p:cNvSpPr>
            <a:spLocks noGrp="1"/>
          </p:cNvSpPr>
          <p:nvPr>
            <p:ph type="sldNum"/>
          </p:nvPr>
        </p:nvSpPr>
        <p:spPr>
          <a:xfrm>
            <a:off x="7227360" y="7031160"/>
            <a:ext cx="2348280" cy="521280"/>
          </a:xfrm>
          <a:prstGeom prst="rect">
            <a:avLst/>
          </a:prstGeom>
        </p:spPr>
        <p:txBody>
          <a:bodyPr lIns="0" rIns="0" tIns="0" bIns="0"/>
          <a:p>
            <a:pPr algn="r"/>
            <a:fld id="{85CFD657-0B48-482D-9D2B-CE52FD610F52}" type="slidenum">
              <a:rPr lang="de-DE" sz="1400">
                <a:latin typeface="Times New Roman"/>
              </a:rPr>
              <a:t>&lt;Nummer&gt;</a:t>
            </a:fld>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blipFill>
          <a:blip r:embed="rId2"/>
          <a:tile/>
        </a:blipFill>
      </p:bgPr>
    </p:bg>
    <p:spTree>
      <p:nvGrpSpPr>
        <p:cNvPr id="1" name=""/>
        <p:cNvGrpSpPr/>
        <p:nvPr/>
      </p:nvGrpSpPr>
      <p:grpSpPr>
        <a:xfrm>
          <a:off x="0" y="0"/>
          <a:ext cx="0" cy="0"/>
          <a:chOff x="0" y="0"/>
          <a:chExt cx="0" cy="0"/>
        </a:xfrm>
      </p:grpSpPr>
      <p:sp>
        <p:nvSpPr>
          <p:cNvPr id="117" name="PlaceHolder 1"/>
          <p:cNvSpPr>
            <a:spLocks noGrp="1"/>
          </p:cNvSpPr>
          <p:nvPr>
            <p:ph type="title"/>
          </p:nvPr>
        </p:nvSpPr>
        <p:spPr>
          <a:xfrm>
            <a:off x="720000" y="540000"/>
            <a:ext cx="8640000" cy="1023480"/>
          </a:xfrm>
          <a:prstGeom prst="rect">
            <a:avLst/>
          </a:prstGeom>
        </p:spPr>
        <p:txBody>
          <a:bodyPr lIns="0" rIns="0" tIns="0" bIns="0" anchor="ctr"/>
          <a:p>
            <a:pPr algn="ctr"/>
            <a:r>
              <a:rPr lang="de-DE" sz="4400">
                <a:latin typeface="Arial"/>
              </a:rPr>
              <a:t>Click to edit the title text format</a:t>
            </a:r>
            <a:endParaRPr/>
          </a:p>
        </p:txBody>
      </p:sp>
      <p:sp>
        <p:nvSpPr>
          <p:cNvPr id="118" name="PlaceHolder 2"/>
          <p:cNvSpPr>
            <a:spLocks noGrp="1"/>
          </p:cNvSpPr>
          <p:nvPr>
            <p:ph type="body"/>
          </p:nvPr>
        </p:nvSpPr>
        <p:spPr>
          <a:xfrm>
            <a:off x="720000" y="1980000"/>
            <a:ext cx="8460000" cy="4384800"/>
          </a:xfrm>
          <a:prstGeom prst="rect">
            <a:avLst/>
          </a:prstGeom>
        </p:spPr>
        <p:txBody>
          <a:bodyPr lIns="0" rIns="0" tIns="0" bIns="0"/>
          <a:p>
            <a:pPr>
              <a:buSzPct val="45000"/>
              <a:buFont typeface="StarSymbol"/>
              <a:buChar char=""/>
            </a:pPr>
            <a:r>
              <a:rPr lang="de-DE" sz="3200">
                <a:latin typeface="Arial"/>
              </a:rPr>
              <a:t>Klicken Sie, um die Formate des Gliederungstextes zu bearbeiten</a:t>
            </a:r>
            <a:endParaRPr/>
          </a:p>
          <a:p>
            <a:pPr lvl="1">
              <a:buSzPct val="75000"/>
              <a:buFont typeface="StarSymbol"/>
              <a:buChar char=""/>
            </a:pPr>
            <a:r>
              <a:rPr lang="de-DE" sz="2800">
                <a:latin typeface="Arial"/>
              </a:rPr>
              <a:t>Zweite Gliederungsebene</a:t>
            </a:r>
            <a:endParaRPr/>
          </a:p>
          <a:p>
            <a:pPr lvl="2">
              <a:buSzPct val="45000"/>
              <a:buFont typeface="StarSymbol"/>
              <a:buChar char=""/>
            </a:pPr>
            <a:r>
              <a:rPr lang="de-DE" sz="2400">
                <a:latin typeface="Arial"/>
              </a:rPr>
              <a:t>Dritte Gliederungsebene</a:t>
            </a:r>
            <a:endParaRPr/>
          </a:p>
          <a:p>
            <a:pPr lvl="3">
              <a:buSzPct val="75000"/>
              <a:buFont typeface="StarSymbol"/>
              <a:buChar char=""/>
            </a:pPr>
            <a:r>
              <a:rPr lang="de-DE" sz="2000">
                <a:latin typeface="Arial"/>
              </a:rPr>
              <a:t>Vierte Gliederungsebene</a:t>
            </a:r>
            <a:endParaRPr/>
          </a:p>
          <a:p>
            <a:pPr lvl="4">
              <a:buSzPct val="45000"/>
              <a:buFont typeface="StarSymbol"/>
              <a:buChar char=""/>
            </a:pPr>
            <a:r>
              <a:rPr lang="de-DE" sz="2000">
                <a:latin typeface="Arial"/>
              </a:rPr>
              <a:t>Fünfte Gliederungsebene</a:t>
            </a:r>
            <a:endParaRPr/>
          </a:p>
          <a:p>
            <a:pPr lvl="5">
              <a:buSzPct val="45000"/>
              <a:buFont typeface="StarSymbol"/>
              <a:buChar char=""/>
            </a:pPr>
            <a:r>
              <a:rPr lang="de-DE" sz="2000">
                <a:latin typeface="Arial"/>
              </a:rPr>
              <a:t>Sechste Gliederungsebene</a:t>
            </a:r>
            <a:endParaRPr/>
          </a:p>
          <a:p>
            <a:pPr lvl="6">
              <a:buSzPct val="45000"/>
              <a:buFont typeface="StarSymbol"/>
              <a:buChar char=""/>
            </a:pPr>
            <a:r>
              <a:rPr lang="de-DE" sz="2000">
                <a:latin typeface="Arial"/>
              </a:rPr>
              <a:t>Siebente Gliederungsebene</a:t>
            </a:r>
            <a:endParaRPr/>
          </a:p>
        </p:txBody>
      </p:sp>
      <p:sp>
        <p:nvSpPr>
          <p:cNvPr id="119" name="PlaceHolder 3"/>
          <p:cNvSpPr>
            <a:spLocks noGrp="1"/>
          </p:cNvSpPr>
          <p:nvPr>
            <p:ph type="dt"/>
          </p:nvPr>
        </p:nvSpPr>
        <p:spPr>
          <a:xfrm>
            <a:off x="675720" y="6300000"/>
            <a:ext cx="2348280" cy="521280"/>
          </a:xfrm>
          <a:prstGeom prst="rect">
            <a:avLst/>
          </a:prstGeom>
        </p:spPr>
        <p:txBody>
          <a:bodyPr lIns="0" rIns="0" tIns="0" bIns="0"/>
          <a:p>
            <a:r>
              <a:rPr lang="de-DE" sz="1400">
                <a:latin typeface="Times New Roman"/>
              </a:rPr>
              <a:t>&lt;Datum/Uhrzeit&gt;</a:t>
            </a:r>
            <a:endParaRPr/>
          </a:p>
        </p:txBody>
      </p:sp>
      <p:sp>
        <p:nvSpPr>
          <p:cNvPr id="120" name="PlaceHolder 4"/>
          <p:cNvSpPr>
            <a:spLocks noGrp="1"/>
          </p:cNvSpPr>
          <p:nvPr>
            <p:ph type="ftr"/>
          </p:nvPr>
        </p:nvSpPr>
        <p:spPr>
          <a:xfrm>
            <a:off x="3420000" y="6318720"/>
            <a:ext cx="3222360" cy="521280"/>
          </a:xfrm>
          <a:prstGeom prst="rect">
            <a:avLst/>
          </a:prstGeom>
        </p:spPr>
        <p:txBody>
          <a:bodyPr lIns="0" rIns="0" tIns="0" bIns="0"/>
          <a:p>
            <a:pPr algn="ctr"/>
            <a:r>
              <a:rPr lang="de-DE" sz="1400">
                <a:latin typeface="Times New Roman"/>
              </a:rPr>
              <a:t>&lt;Fußzeile&gt;</a:t>
            </a:r>
            <a:endParaRPr/>
          </a:p>
        </p:txBody>
      </p:sp>
      <p:sp>
        <p:nvSpPr>
          <p:cNvPr id="121" name="PlaceHolder 5"/>
          <p:cNvSpPr>
            <a:spLocks noGrp="1"/>
          </p:cNvSpPr>
          <p:nvPr>
            <p:ph type="sldNum"/>
          </p:nvPr>
        </p:nvSpPr>
        <p:spPr>
          <a:xfrm>
            <a:off x="7011720" y="6318720"/>
            <a:ext cx="2348280" cy="521280"/>
          </a:xfrm>
          <a:prstGeom prst="rect">
            <a:avLst/>
          </a:prstGeom>
        </p:spPr>
        <p:txBody>
          <a:bodyPr lIns="0" rIns="0" tIns="0" bIns="0"/>
          <a:p>
            <a:pPr algn="r"/>
            <a:fld id="{E8159BF1-04DB-471F-BC74-7F27D8B82F89}" type="slidenum">
              <a:rPr lang="de-DE" sz="1400">
                <a:latin typeface="Times New Roman"/>
              </a:rPr>
              <a:t>&lt;Nummer&gt;</a:t>
            </a:fld>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301320"/>
            <a:ext cx="9071640" cy="1262160"/>
          </a:xfrm>
          <a:prstGeom prst="rect">
            <a:avLst/>
          </a:prstGeom>
        </p:spPr>
        <p:txBody>
          <a:bodyPr lIns="0" rIns="0" tIns="0" bIns="0" anchor="ctr"/>
          <a:p>
            <a:pPr algn="ctr"/>
            <a:r>
              <a:rPr b="1" i="1" lang="de-DE" sz="4400">
                <a:latin typeface="Times New Roman"/>
              </a:rPr>
              <a:t>Klicken Sie, um das Format des Titeltextes zu bearbeiten</a:t>
            </a:r>
            <a:endParaRPr/>
          </a:p>
        </p:txBody>
      </p:sp>
      <p:sp>
        <p:nvSpPr>
          <p:cNvPr id="157" name="PlaceHolder 2"/>
          <p:cNvSpPr>
            <a:spLocks noGrp="1"/>
          </p:cNvSpPr>
          <p:nvPr>
            <p:ph type="body"/>
          </p:nvPr>
        </p:nvSpPr>
        <p:spPr>
          <a:xfrm>
            <a:off x="504000" y="2057040"/>
            <a:ext cx="9071640" cy="4384800"/>
          </a:xfrm>
          <a:prstGeom prst="rect">
            <a:avLst/>
          </a:prstGeom>
        </p:spPr>
        <p:txBody>
          <a:bodyPr lIns="0" rIns="0" tIns="0" bIns="0"/>
          <a:p>
            <a:pPr>
              <a:buSzPct val="45000"/>
              <a:buFont typeface="StarSymbol"/>
              <a:buChar char=""/>
            </a:pPr>
            <a:r>
              <a:rPr lang="de-DE" sz="3200">
                <a:latin typeface="Times New Roman"/>
              </a:rPr>
              <a:t>Klicken Sie, um die Formate des Gliederungstextes zu bearbeiten</a:t>
            </a:r>
            <a:endParaRPr/>
          </a:p>
          <a:p>
            <a:pPr lvl="1">
              <a:buSzPct val="75000"/>
              <a:buFont typeface="StarSymbol"/>
              <a:buChar char=""/>
            </a:pPr>
            <a:r>
              <a:rPr lang="de-DE" sz="2800">
                <a:latin typeface="Times New Roman"/>
              </a:rPr>
              <a:t>Zweite Gliederungsebene</a:t>
            </a:r>
            <a:endParaRPr/>
          </a:p>
          <a:p>
            <a:pPr lvl="2">
              <a:buSzPct val="45000"/>
              <a:buFont typeface="StarSymbol"/>
              <a:buChar char=""/>
            </a:pPr>
            <a:r>
              <a:rPr lang="de-DE" sz="2400">
                <a:latin typeface="Times New Roman"/>
              </a:rPr>
              <a:t>Dritte Gliederungsebene</a:t>
            </a:r>
            <a:endParaRPr/>
          </a:p>
          <a:p>
            <a:pPr lvl="3">
              <a:buSzPct val="75000"/>
              <a:buFont typeface="StarSymbol"/>
              <a:buChar char=""/>
            </a:pPr>
            <a:r>
              <a:rPr lang="de-DE" sz="2000">
                <a:latin typeface="Times New Roman"/>
              </a:rPr>
              <a:t>Vierte Gliederungsebene</a:t>
            </a:r>
            <a:endParaRPr/>
          </a:p>
          <a:p>
            <a:pPr lvl="4">
              <a:buSzPct val="45000"/>
              <a:buFont typeface="StarSymbol"/>
              <a:buChar char=""/>
            </a:pPr>
            <a:r>
              <a:rPr lang="de-DE" sz="2000">
                <a:latin typeface="Times New Roman"/>
              </a:rPr>
              <a:t>Fünfte Gliederungsebene</a:t>
            </a:r>
            <a:endParaRPr/>
          </a:p>
          <a:p>
            <a:pPr lvl="5">
              <a:buSzPct val="45000"/>
              <a:buFont typeface="StarSymbol"/>
              <a:buChar char=""/>
            </a:pPr>
            <a:r>
              <a:rPr lang="de-DE" sz="2000">
                <a:latin typeface="Times New Roman"/>
              </a:rPr>
              <a:t>Sechste Gliederungsebene</a:t>
            </a:r>
            <a:endParaRPr/>
          </a:p>
          <a:p>
            <a:pPr lvl="6">
              <a:buSzPct val="45000"/>
              <a:buFont typeface="StarSymbol"/>
              <a:buChar char=""/>
            </a:pPr>
            <a:r>
              <a:rPr lang="de-DE" sz="2000">
                <a:latin typeface="Times New Roman"/>
              </a:rPr>
              <a:t>Siebente Gliederungsebene</a:t>
            </a:r>
            <a:endParaRPr/>
          </a:p>
        </p:txBody>
      </p:sp>
      <p:sp>
        <p:nvSpPr>
          <p:cNvPr id="158" name="PlaceHolder 3"/>
          <p:cNvSpPr>
            <a:spLocks noGrp="1"/>
          </p:cNvSpPr>
          <p:nvPr>
            <p:ph type="dt"/>
          </p:nvPr>
        </p:nvSpPr>
        <p:spPr>
          <a:xfrm>
            <a:off x="504000" y="6995160"/>
            <a:ext cx="2348280" cy="521280"/>
          </a:xfrm>
          <a:prstGeom prst="rect">
            <a:avLst/>
          </a:prstGeom>
        </p:spPr>
        <p:txBody>
          <a:bodyPr lIns="0" rIns="0" tIns="0" bIns="0"/>
          <a:p>
            <a:r>
              <a:rPr lang="de-DE" sz="1400">
                <a:latin typeface="Times New Roman"/>
              </a:rPr>
              <a:t>&lt;Datum/Uhrzeit&gt;</a:t>
            </a:r>
            <a:endParaRPr/>
          </a:p>
        </p:txBody>
      </p:sp>
      <p:sp>
        <p:nvSpPr>
          <p:cNvPr id="159" name="PlaceHolder 4"/>
          <p:cNvSpPr>
            <a:spLocks noGrp="1"/>
          </p:cNvSpPr>
          <p:nvPr>
            <p:ph type="ftr"/>
          </p:nvPr>
        </p:nvSpPr>
        <p:spPr>
          <a:xfrm>
            <a:off x="3447360" y="6995160"/>
            <a:ext cx="3195000" cy="521280"/>
          </a:xfrm>
          <a:prstGeom prst="rect">
            <a:avLst/>
          </a:prstGeom>
        </p:spPr>
        <p:txBody>
          <a:bodyPr lIns="0" rIns="0" tIns="0" bIns="0"/>
          <a:p>
            <a:pPr algn="ctr"/>
            <a:r>
              <a:rPr lang="de-DE" sz="1400">
                <a:latin typeface="Times New Roman"/>
              </a:rPr>
              <a:t>&lt;Fußzeile&gt;</a:t>
            </a:r>
            <a:endParaRPr/>
          </a:p>
        </p:txBody>
      </p:sp>
      <p:sp>
        <p:nvSpPr>
          <p:cNvPr id="160" name="PlaceHolder 5"/>
          <p:cNvSpPr>
            <a:spLocks noGrp="1"/>
          </p:cNvSpPr>
          <p:nvPr>
            <p:ph type="sldNum"/>
          </p:nvPr>
        </p:nvSpPr>
        <p:spPr>
          <a:xfrm>
            <a:off x="7227360" y="6995160"/>
            <a:ext cx="2348280" cy="521280"/>
          </a:xfrm>
          <a:prstGeom prst="rect">
            <a:avLst/>
          </a:prstGeom>
        </p:spPr>
        <p:txBody>
          <a:bodyPr lIns="0" rIns="0" tIns="0" bIns="0"/>
          <a:p>
            <a:pPr algn="r"/>
            <a:fld id="{006C3261-7BBF-436B-8C70-6C0CA5A0FC8B}" type="slidenum">
              <a:rPr lang="de-DE" sz="1400">
                <a:latin typeface="Times New Roman"/>
              </a:rPr>
              <a:t>&lt;Nummer&gt;</a:t>
            </a:fld>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0.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52.xml"/>
</Relationships>
</file>

<file path=ppt/slides/_rels/slide1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52.xml"/>
</Relationships>
</file>

<file path=ppt/slides/_rels/slide12.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52.xml"/>
</Relationships>
</file>

<file path=ppt/slides/_rels/slide1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52.xml"/>
</Relationships>
</file>

<file path=ppt/slides/_rels/slide14.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52.xml"/>
</Relationships>
</file>

<file path=ppt/slides/_rels/slide1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52.xml"/>
</Relationships>
</file>

<file path=ppt/slides/_rels/slide16.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52.xml"/>
</Relationships>
</file>

<file path=ppt/slides/_rels/slide17.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52.xml"/>
</Relationships>
</file>

<file path=ppt/slides/_rels/slide18.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5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52.xml"/>
</Relationships>
</file>

<file path=ppt/slides/_rels/slide4.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52.xml"/>
</Relationships>
</file>

<file path=ppt/slides/_rels/slide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52.xml"/>
</Relationships>
</file>

<file path=ppt/slides/_rels/slide6.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52.xml"/>
</Relationships>
</file>

<file path=ppt/slides/_rels/slide7.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52.xml"/>
</Relationships>
</file>

<file path=ppt/slides/_rels/slide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2.xml"/>
</Relationships>
</file>

<file path=ppt/slides/_rels/slide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52.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5" name="" descr=""/>
          <p:cNvPicPr/>
          <p:nvPr/>
        </p:nvPicPr>
        <p:blipFill>
          <a:blip r:embed="rId1"/>
          <a:stretch>
            <a:fillRect/>
          </a:stretch>
        </p:blipFill>
        <p:spPr>
          <a:xfrm>
            <a:off x="1008000" y="1800000"/>
            <a:ext cx="7848000" cy="504000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2 – Shot 6</a:t>
            </a:r>
            <a:endParaRPr/>
          </a:p>
        </p:txBody>
      </p:sp>
      <p:pic>
        <p:nvPicPr>
          <p:cNvPr id="220" name="" descr=""/>
          <p:cNvPicPr/>
          <p:nvPr/>
        </p:nvPicPr>
        <p:blipFill>
          <a:blip r:embed="rId1"/>
          <a:stretch>
            <a:fillRect/>
          </a:stretch>
        </p:blipFill>
        <p:spPr>
          <a:xfrm>
            <a:off x="504000" y="2520000"/>
            <a:ext cx="4426560" cy="3528000"/>
          </a:xfrm>
          <a:prstGeom prst="rect">
            <a:avLst/>
          </a:prstGeom>
          <a:ln>
            <a:noFill/>
          </a:ln>
        </p:spPr>
      </p:pic>
      <p:sp>
        <p:nvSpPr>
          <p:cNvPr id="221"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Flug-, Fall- und Aufprallanimation</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2 – Shot 7</a:t>
            </a:r>
            <a:endParaRPr/>
          </a:p>
        </p:txBody>
      </p:sp>
      <p:pic>
        <p:nvPicPr>
          <p:cNvPr id="223" name="" descr=""/>
          <p:cNvPicPr/>
          <p:nvPr/>
        </p:nvPicPr>
        <p:blipFill>
          <a:blip r:embed="rId1"/>
          <a:stretch>
            <a:fillRect/>
          </a:stretch>
        </p:blipFill>
        <p:spPr>
          <a:xfrm>
            <a:off x="504000" y="2592000"/>
            <a:ext cx="4426560" cy="3312000"/>
          </a:xfrm>
          <a:prstGeom prst="rect">
            <a:avLst/>
          </a:prstGeom>
          <a:ln>
            <a:noFill/>
          </a:ln>
        </p:spPr>
      </p:pic>
      <p:sp>
        <p:nvSpPr>
          <p:cNvPr id="224"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Gegnermodelle</a:t>
            </a:r>
            <a:endParaRPr/>
          </a:p>
          <a:p>
            <a:pPr>
              <a:buSzPct val="45000"/>
              <a:buFont typeface="StarSymbol"/>
              <a:buChar char=""/>
            </a:pPr>
            <a:r>
              <a:rPr lang="de-DE" sz="3200">
                <a:solidFill>
                  <a:srgbClr val="004586"/>
                </a:solidFill>
                <a:latin typeface="Times New Roman"/>
              </a:rPr>
              <a:t>Aufstehanimation, Umschauanimation, Erschreckensanimation</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5"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3 – Shot 1</a:t>
            </a:r>
            <a:endParaRPr/>
          </a:p>
        </p:txBody>
      </p:sp>
      <p:pic>
        <p:nvPicPr>
          <p:cNvPr id="226" name="" descr=""/>
          <p:cNvPicPr/>
          <p:nvPr/>
        </p:nvPicPr>
        <p:blipFill>
          <a:blip r:embed="rId1"/>
          <a:stretch>
            <a:fillRect/>
          </a:stretch>
        </p:blipFill>
        <p:spPr>
          <a:xfrm>
            <a:off x="504000" y="2376000"/>
            <a:ext cx="4426560" cy="3600000"/>
          </a:xfrm>
          <a:prstGeom prst="rect">
            <a:avLst/>
          </a:prstGeom>
          <a:ln>
            <a:noFill/>
          </a:ln>
        </p:spPr>
      </p:pic>
      <p:sp>
        <p:nvSpPr>
          <p:cNvPr id="227"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Weglaufanimation, Verfolgungsanimation, wechselnder Kamerafokus, evtl. Unschärfeeffekte</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3 – Shot 2</a:t>
            </a:r>
            <a:endParaRPr/>
          </a:p>
        </p:txBody>
      </p:sp>
      <p:pic>
        <p:nvPicPr>
          <p:cNvPr id="229" name="" descr=""/>
          <p:cNvPicPr/>
          <p:nvPr/>
        </p:nvPicPr>
        <p:blipFill>
          <a:blip r:embed="rId1"/>
          <a:stretch>
            <a:fillRect/>
          </a:stretch>
        </p:blipFill>
        <p:spPr>
          <a:xfrm>
            <a:off x="504000" y="2592000"/>
            <a:ext cx="4426560" cy="3456000"/>
          </a:xfrm>
          <a:prstGeom prst="rect">
            <a:avLst/>
          </a:prstGeom>
          <a:ln>
            <a:noFill/>
          </a:ln>
        </p:spPr>
      </p:pic>
      <p:sp>
        <p:nvSpPr>
          <p:cNvPr id="230"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Godmode-Powerup, Kletterwand</a:t>
            </a:r>
            <a:endParaRPr/>
          </a:p>
          <a:p>
            <a:pPr>
              <a:buSzPct val="45000"/>
              <a:buFont typeface="StarSymbol"/>
              <a:buChar char=""/>
            </a:pPr>
            <a:r>
              <a:rPr lang="de-DE" sz="3200">
                <a:solidFill>
                  <a:srgbClr val="004586"/>
                </a:solidFill>
                <a:latin typeface="Times New Roman"/>
              </a:rPr>
              <a:t>Abbremsanimation, Powerupanimation, Kamerafahrt</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1"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3 – Shot 3</a:t>
            </a:r>
            <a:endParaRPr/>
          </a:p>
        </p:txBody>
      </p:sp>
      <p:pic>
        <p:nvPicPr>
          <p:cNvPr id="232" name="" descr=""/>
          <p:cNvPicPr/>
          <p:nvPr/>
        </p:nvPicPr>
        <p:blipFill>
          <a:blip r:embed="rId1"/>
          <a:stretch>
            <a:fillRect/>
          </a:stretch>
        </p:blipFill>
        <p:spPr>
          <a:xfrm>
            <a:off x="504000" y="2448000"/>
            <a:ext cx="4426560" cy="3672000"/>
          </a:xfrm>
          <a:prstGeom prst="rect">
            <a:avLst/>
          </a:prstGeom>
          <a:ln>
            <a:noFill/>
          </a:ln>
        </p:spPr>
      </p:pic>
      <p:sp>
        <p:nvSpPr>
          <p:cNvPr id="233"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Kletteranimation, Wutanimationen der Gegner,     Kamerazoom auf Spielfigur</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4"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3 – Shot 4</a:t>
            </a:r>
            <a:endParaRPr/>
          </a:p>
        </p:txBody>
      </p:sp>
      <p:pic>
        <p:nvPicPr>
          <p:cNvPr id="235" name="" descr=""/>
          <p:cNvPicPr/>
          <p:nvPr/>
        </p:nvPicPr>
        <p:blipFill>
          <a:blip r:embed="rId1"/>
          <a:stretch>
            <a:fillRect/>
          </a:stretch>
        </p:blipFill>
        <p:spPr>
          <a:xfrm>
            <a:off x="504000" y="2376000"/>
            <a:ext cx="4426560" cy="3744000"/>
          </a:xfrm>
          <a:prstGeom prst="rect">
            <a:avLst/>
          </a:prstGeom>
          <a:ln>
            <a:noFill/>
          </a:ln>
        </p:spPr>
      </p:pic>
      <p:sp>
        <p:nvSpPr>
          <p:cNvPr id="236"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Spielfigur 2.0</a:t>
            </a:r>
            <a:endParaRPr/>
          </a:p>
          <a:p>
            <a:pPr>
              <a:buSzPct val="45000"/>
              <a:buFont typeface="StarSymbol"/>
              <a:buChar char=""/>
            </a:pPr>
            <a:r>
              <a:rPr lang="de-DE" sz="3200">
                <a:solidFill>
                  <a:srgbClr val="004586"/>
                </a:solidFill>
                <a:latin typeface="Times New Roman"/>
              </a:rPr>
              <a:t>Aufsammelanimation, Leucht- &amp; Blitzeffekte</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7"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3 – Shot 5</a:t>
            </a:r>
            <a:endParaRPr/>
          </a:p>
        </p:txBody>
      </p:sp>
      <p:pic>
        <p:nvPicPr>
          <p:cNvPr id="238" name="" descr=""/>
          <p:cNvPicPr/>
          <p:nvPr/>
        </p:nvPicPr>
        <p:blipFill>
          <a:blip r:embed="rId1"/>
          <a:stretch>
            <a:fillRect/>
          </a:stretch>
        </p:blipFill>
        <p:spPr>
          <a:xfrm>
            <a:off x="504000" y="2520000"/>
            <a:ext cx="4426560" cy="3528000"/>
          </a:xfrm>
          <a:prstGeom prst="rect">
            <a:avLst/>
          </a:prstGeom>
          <a:ln>
            <a:noFill/>
          </a:ln>
        </p:spPr>
      </p:pic>
      <p:sp>
        <p:nvSpPr>
          <p:cNvPr id="239"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Schwebeanimation, Erschreckensanimation der Gegner, Landungseffekte, Kamerafahrt</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0"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4 – Shot 1</a:t>
            </a:r>
            <a:endParaRPr/>
          </a:p>
        </p:txBody>
      </p:sp>
      <p:pic>
        <p:nvPicPr>
          <p:cNvPr id="241" name="" descr=""/>
          <p:cNvPicPr/>
          <p:nvPr/>
        </p:nvPicPr>
        <p:blipFill>
          <a:blip r:embed="rId1"/>
          <a:stretch>
            <a:fillRect/>
          </a:stretch>
        </p:blipFill>
        <p:spPr>
          <a:xfrm>
            <a:off x="504000" y="2376000"/>
            <a:ext cx="4426560" cy="3672000"/>
          </a:xfrm>
          <a:prstGeom prst="rect">
            <a:avLst/>
          </a:prstGeom>
          <a:ln>
            <a:noFill/>
          </a:ln>
        </p:spPr>
      </p:pic>
      <p:sp>
        <p:nvSpPr>
          <p:cNvPr id="242"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Blitze</a:t>
            </a:r>
            <a:endParaRPr/>
          </a:p>
          <a:p>
            <a:pPr>
              <a:buSzPct val="45000"/>
              <a:buFont typeface="StarSymbol"/>
              <a:buChar char=""/>
            </a:pPr>
            <a:r>
              <a:rPr lang="de-DE" sz="3200">
                <a:solidFill>
                  <a:srgbClr val="004586"/>
                </a:solidFill>
                <a:latin typeface="Times New Roman"/>
              </a:rPr>
              <a:t>Blitzanimationen, Umfallanimationen der Gegner,              Kamera fährt vor Spielfigur her</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3"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4 – Shot 2</a:t>
            </a:r>
            <a:endParaRPr/>
          </a:p>
        </p:txBody>
      </p:sp>
      <p:pic>
        <p:nvPicPr>
          <p:cNvPr id="244" name="" descr=""/>
          <p:cNvPicPr/>
          <p:nvPr/>
        </p:nvPicPr>
        <p:blipFill>
          <a:blip r:embed="rId1"/>
          <a:stretch>
            <a:fillRect/>
          </a:stretch>
        </p:blipFill>
        <p:spPr>
          <a:xfrm>
            <a:off x="504000" y="2376000"/>
            <a:ext cx="4426560" cy="3600000"/>
          </a:xfrm>
          <a:prstGeom prst="rect">
            <a:avLst/>
          </a:prstGeom>
          <a:ln>
            <a:noFill/>
          </a:ln>
        </p:spPr>
      </p:pic>
      <p:sp>
        <p:nvSpPr>
          <p:cNvPr id="245"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Portalöffnungs-animation, Einsauganimation, Portalschließungs-animation, Leuchteffekte</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Zeitplanung</a:t>
            </a:r>
            <a:endParaRPr/>
          </a:p>
        </p:txBody>
      </p:sp>
      <p:graphicFrame>
        <p:nvGraphicFramePr>
          <p:cNvPr id="247" name="Table 2"/>
          <p:cNvGraphicFramePr/>
          <p:nvPr/>
        </p:nvGraphicFramePr>
        <p:xfrm>
          <a:off x="216000" y="1892160"/>
          <a:ext cx="9609480" cy="5497200"/>
        </p:xfrm>
        <a:graphic>
          <a:graphicData uri="http://schemas.openxmlformats.org/drawingml/2006/table">
            <a:tbl>
              <a:tblPr/>
              <a:tblGrid>
                <a:gridCol w="957240"/>
                <a:gridCol w="4521600"/>
                <a:gridCol w="4131000"/>
              </a:tblGrid>
              <a:tr h="374760">
                <a:tc>
                  <a:tcPr/>
                </a:tc>
                <a:tc>
                  <a:txBody>
                    <a:bodyPr lIns="90000" rIns="90000" tIns="46800" bIns="46800"/>
                    <a:p>
                      <a:r>
                        <a:rPr lang="de-DE">
                          <a:latin typeface="Arial"/>
                        </a:rPr>
                        <a:t>Christian Ziehe</a:t>
                      </a:r>
                      <a:endParaRPr/>
                    </a:p>
                  </a:txBody>
                  <a:tcPr/>
                </a:tc>
                <a:tc>
                  <a:txBody>
                    <a:bodyPr lIns="90000" rIns="90000" tIns="46800" bIns="46800"/>
                    <a:p>
                      <a:r>
                        <a:rPr lang="de-DE">
                          <a:latin typeface="Arial"/>
                        </a:rPr>
                        <a:t>Felix Bednorz</a:t>
                      </a:r>
                      <a:endParaRPr/>
                    </a:p>
                  </a:txBody>
                  <a:tcPr/>
                </a:tc>
              </a:tr>
              <a:tr h="1152360">
                <a:tc>
                  <a:txBody>
                    <a:bodyPr lIns="90000" rIns="90000" tIns="46800" bIns="46800"/>
                    <a:p>
                      <a:r>
                        <a:rPr lang="de-DE">
                          <a:latin typeface="Arial"/>
                        </a:rPr>
                        <a:t>18.11 – 22.11</a:t>
                      </a:r>
                      <a:endParaRPr/>
                    </a:p>
                  </a:txBody>
                  <a:tcPr/>
                </a:tc>
                <a:tc>
                  <a:txBody>
                    <a:bodyPr lIns="90000" rIns="90000" tIns="46800" bIns="46800"/>
                    <a:p>
                      <a:pPr>
                        <a:buSzPct val="45000"/>
                        <a:buFont typeface="StarSymbol"/>
                        <a:buChar char=""/>
                      </a:pPr>
                      <a:r>
                        <a:rPr lang="de-DE">
                          <a:latin typeface="Arial"/>
                        </a:rPr>
                        <a:t>Entwicklung Storyboard, Soundtrack, Planungspräsentation</a:t>
                      </a:r>
                      <a:endParaRPr/>
                    </a:p>
                    <a:p>
                      <a:pPr>
                        <a:buSzPct val="45000"/>
                        <a:buFont typeface="StarSymbol"/>
                        <a:buChar char=""/>
                      </a:pPr>
                      <a:r>
                        <a:rPr lang="de-DE">
                          <a:latin typeface="Arial"/>
                        </a:rPr>
                        <a:t>Erstellung abstrakte Szenen 2 &amp; 4</a:t>
                      </a:r>
                      <a:endParaRPr/>
                    </a:p>
                    <a:p>
                      <a:pPr>
                        <a:buSzPct val="45000"/>
                        <a:buFont typeface="StarSymbol"/>
                        <a:buChar char=""/>
                      </a:pPr>
                      <a:r>
                        <a:rPr lang="de-DE">
                          <a:latin typeface="Arial"/>
                        </a:rPr>
                        <a:t>Grundbeleuchtung Szene 2 &amp; 4</a:t>
                      </a:r>
                      <a:endParaRPr/>
                    </a:p>
                  </a:txBody>
                  <a:tcPr/>
                </a:tc>
                <a:tc>
                  <a:txBody>
                    <a:bodyPr lIns="90000" rIns="90000" tIns="46800" bIns="46800"/>
                    <a:p>
                      <a:r>
                        <a:rPr lang="de-DE">
                          <a:latin typeface="Times New Roman"/>
                        </a:rPr>
                        <a:t>- Sammlung Soundeffekte</a:t>
                      </a:r>
                      <a:endParaRPr/>
                    </a:p>
                    <a:p>
                      <a:r>
                        <a:rPr lang="de-DE">
                          <a:latin typeface="Times New Roman"/>
                        </a:rPr>
                        <a:t>- Erstellung abstrakte Szenen 1 &amp; 3</a:t>
                      </a:r>
                      <a:endParaRPr/>
                    </a:p>
                    <a:p>
                      <a:r>
                        <a:rPr lang="de-DE">
                          <a:latin typeface="Times New Roman"/>
                        </a:rPr>
                        <a:t>- Grundbeleuchtung Szene 1 &amp; 3</a:t>
                      </a:r>
                      <a:endParaRPr/>
                    </a:p>
                    <a:p>
                      <a:endParaRPr/>
                    </a:p>
                  </a:txBody>
                  <a:tcPr/>
                </a:tc>
              </a:tr>
              <a:tr h="1059120">
                <a:tc>
                  <a:txBody>
                    <a:bodyPr lIns="90000" rIns="90000" tIns="46800" bIns="46800"/>
                    <a:p>
                      <a:r>
                        <a:rPr lang="de-DE">
                          <a:latin typeface="Arial"/>
                        </a:rPr>
                        <a:t>23.11 – 29.11</a:t>
                      </a:r>
                      <a:endParaRPr/>
                    </a:p>
                  </a:txBody>
                  <a:tcPr/>
                </a:tc>
                <a:tc>
                  <a:txBody>
                    <a:bodyPr lIns="90000" rIns="90000" tIns="46800" bIns="46800"/>
                    <a:p>
                      <a:r>
                        <a:rPr lang="de-DE">
                          <a:latin typeface="Arial"/>
                        </a:rPr>
                        <a:t>- Shots Szene 2 &amp; 4</a:t>
                      </a:r>
                      <a:endParaRPr/>
                    </a:p>
                    <a:p>
                      <a:r>
                        <a:rPr lang="de-DE">
                          <a:latin typeface="Arial"/>
                        </a:rPr>
                        <a:t>- Modellierung Figuren Szene 2 &amp; 4 (konkrete Bezeichnungen siehe Storyboard)</a:t>
                      </a:r>
                      <a:endParaRPr/>
                    </a:p>
                    <a:p>
                      <a:r>
                        <a:rPr lang="de-DE">
                          <a:latin typeface="Arial"/>
                        </a:rPr>
                        <a:t>- Animationen Scenes 2 &amp; 4</a:t>
                      </a:r>
                      <a:endParaRPr/>
                    </a:p>
                    <a:p>
                      <a:r>
                        <a:rPr lang="de-DE">
                          <a:latin typeface="Arial"/>
                        </a:rPr>
                        <a:t>- Effects Scenes 2 &amp; 4</a:t>
                      </a:r>
                      <a:endParaRPr/>
                    </a:p>
                  </a:txBody>
                  <a:tcPr/>
                </a:tc>
                <a:tc>
                  <a:txBody>
                    <a:bodyPr lIns="90000" rIns="90000" tIns="46800" bIns="46800"/>
                    <a:p>
                      <a:r>
                        <a:rPr lang="de-DE">
                          <a:latin typeface="Arial"/>
                        </a:rPr>
                        <a:t>- Shots Szene 1 &amp; 3</a:t>
                      </a:r>
                      <a:endParaRPr/>
                    </a:p>
                    <a:p>
                      <a:r>
                        <a:rPr lang="de-DE">
                          <a:latin typeface="Arial"/>
                        </a:rPr>
                        <a:t>- Modellierung Figuren 1 &amp; 3  (konkrete Bezeichnungen siehe Storyboard)</a:t>
                      </a:r>
                      <a:endParaRPr/>
                    </a:p>
                    <a:p>
                      <a:r>
                        <a:rPr lang="de-DE">
                          <a:latin typeface="Arial"/>
                        </a:rPr>
                        <a:t>- Animationen Scenes 1 &amp; 3</a:t>
                      </a:r>
                      <a:endParaRPr/>
                    </a:p>
                    <a:p>
                      <a:r>
                        <a:rPr lang="de-DE">
                          <a:latin typeface="Arial"/>
                        </a:rPr>
                        <a:t>- Effects Scenes 1 &amp; 3</a:t>
                      </a:r>
                      <a:endParaRPr/>
                    </a:p>
                  </a:txBody>
                  <a:tcPr/>
                </a:tc>
              </a:tr>
              <a:tr h="1222920">
                <a:tc>
                  <a:txBody>
                    <a:bodyPr lIns="90000" rIns="90000" tIns="46800" bIns="46800"/>
                    <a:p>
                      <a:r>
                        <a:rPr lang="de-DE">
                          <a:latin typeface="Arial"/>
                        </a:rPr>
                        <a:t>30.11 – 6.12</a:t>
                      </a:r>
                      <a:endParaRPr/>
                    </a:p>
                  </a:txBody>
                  <a:tcPr/>
                </a:tc>
                <a:tc>
                  <a:txBody>
                    <a:bodyPr lIns="90000" rIns="90000" tIns="46800" bIns="46800"/>
                    <a:p>
                      <a:r>
                        <a:rPr lang="de-DE">
                          <a:latin typeface="Arial"/>
                        </a:rPr>
                        <a:t>- Effects Scenes 2 &amp; 4</a:t>
                      </a:r>
                      <a:endParaRPr/>
                    </a:p>
                    <a:p>
                      <a:r>
                        <a:rPr lang="de-DE">
                          <a:latin typeface="Arial"/>
                        </a:rPr>
                        <a:t>- Anpassung / Vervollständigung Beleuchtung in Scenes 2 &amp; 4</a:t>
                      </a:r>
                      <a:endParaRPr/>
                    </a:p>
                    <a:p>
                      <a:r>
                        <a:rPr lang="de-DE">
                          <a:latin typeface="Arial"/>
                        </a:rPr>
                        <a:t>- Rendering Shots in Scenes 2 &amp; 4</a:t>
                      </a:r>
                      <a:endParaRPr/>
                    </a:p>
                  </a:txBody>
                  <a:tcPr/>
                </a:tc>
                <a:tc>
                  <a:txBody>
                    <a:bodyPr lIns="90000" rIns="90000" tIns="46800" bIns="46800"/>
                    <a:p>
                      <a:r>
                        <a:rPr lang="de-DE">
                          <a:latin typeface="Arial"/>
                        </a:rPr>
                        <a:t>- Effects Scenes 1 &amp; 3</a:t>
                      </a:r>
                      <a:endParaRPr/>
                    </a:p>
                    <a:p>
                      <a:r>
                        <a:rPr lang="de-DE">
                          <a:latin typeface="Arial"/>
                        </a:rPr>
                        <a:t>- Anpassung / Vervollständigung Beleuchtung in Scenes 1 &amp; 3</a:t>
                      </a:r>
                      <a:endParaRPr/>
                    </a:p>
                    <a:p>
                      <a:r>
                        <a:rPr lang="de-DE">
                          <a:latin typeface="Arial"/>
                        </a:rPr>
                        <a:t>- Rendering Shots in Scenes 1 &amp; 3</a:t>
                      </a:r>
                      <a:endParaRPr/>
                    </a:p>
                  </a:txBody>
                  <a:tcPr/>
                </a:tc>
              </a:tr>
              <a:tr h="1112760">
                <a:tc>
                  <a:txBody>
                    <a:bodyPr lIns="90000" rIns="90000" tIns="46800" bIns="46800"/>
                    <a:p>
                      <a:r>
                        <a:rPr lang="de-DE">
                          <a:latin typeface="Arial"/>
                        </a:rPr>
                        <a:t>7.12 – 12.12</a:t>
                      </a:r>
                      <a:endParaRPr/>
                    </a:p>
                  </a:txBody>
                  <a:tcPr/>
                </a:tc>
                <a:tc>
                  <a:txBody>
                    <a:bodyPr lIns="90000" rIns="90000" tIns="46800" bIns="46800"/>
                    <a:p>
                      <a:r>
                        <a:rPr lang="de-DE">
                          <a:latin typeface="Arial"/>
                        </a:rPr>
                        <a:t>- Rendering Shots in Scenes 2 &amp; 4</a:t>
                      </a:r>
                      <a:endParaRPr/>
                    </a:p>
                    <a:p>
                      <a:r>
                        <a:rPr lang="de-DE">
                          <a:latin typeface="Arial"/>
                        </a:rPr>
                        <a:t>- Zusammenschnitt des Videos inkl. Sound</a:t>
                      </a:r>
                      <a:endParaRPr/>
                    </a:p>
                    <a:p>
                      <a:r>
                        <a:rPr lang="de-DE">
                          <a:latin typeface="Arial"/>
                        </a:rPr>
                        <a:t>- Erstellung finale Präsentation</a:t>
                      </a:r>
                      <a:endParaRPr/>
                    </a:p>
                  </a:txBody>
                  <a:tcPr/>
                </a:tc>
                <a:tc>
                  <a:txBody>
                    <a:bodyPr lIns="90000" rIns="90000" tIns="46800" bIns="46800"/>
                    <a:p>
                      <a:r>
                        <a:rPr lang="de-DE">
                          <a:latin typeface="Arial"/>
                        </a:rPr>
                        <a:t>- Rendering Shots in Scenes 1 &amp; 3</a:t>
                      </a:r>
                      <a:endParaRPr/>
                    </a:p>
                    <a:p>
                      <a:r>
                        <a:rPr lang="de-DE">
                          <a:latin typeface="Arial"/>
                        </a:rPr>
                        <a:t>- Zusammenschnitt des Videos inkl. Sound</a:t>
                      </a:r>
                      <a:endParaRPr/>
                    </a:p>
                    <a:p>
                      <a:r>
                        <a:rPr lang="de-DE">
                          <a:latin typeface="Arial"/>
                        </a:rPr>
                        <a:t>- Erstellung finale Präsentation</a:t>
                      </a:r>
                      <a:endParaRPr/>
                    </a:p>
                  </a:txBody>
                  <a:tcPr/>
                </a:tc>
              </a:tr>
            </a:tbl>
          </a:graphicData>
        </a:graphic>
      </p:graphicFrame>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Plot</a:t>
            </a:r>
            <a:endParaRPr/>
          </a:p>
        </p:txBody>
      </p:sp>
      <p:sp>
        <p:nvSpPr>
          <p:cNvPr id="197" name="TextShape 2"/>
          <p:cNvSpPr txBox="1"/>
          <p:nvPr/>
        </p:nvSpPr>
        <p:spPr>
          <a:xfrm>
            <a:off x="504000" y="2057040"/>
            <a:ext cx="9071640" cy="4350960"/>
          </a:xfrm>
          <a:prstGeom prst="rect">
            <a:avLst/>
          </a:prstGeom>
        </p:spPr>
        <p:txBody>
          <a:bodyPr lIns="0" rIns="0" tIns="0" bIns="0"/>
          <a:p>
            <a:pPr>
              <a:buSzPct val="45000"/>
              <a:buFont typeface="StarSymbol"/>
              <a:buChar char=""/>
            </a:pPr>
            <a:r>
              <a:rPr lang="de-DE" sz="3200">
                <a:latin typeface="Times New Roman"/>
              </a:rPr>
              <a:t>Eine ahnungslose Spielfigur wird durch ein eigenartiges "Powerup" plötzlich mit einem eigenen Verstand ausgestattet und in unsere Welt gezogen, in der sie sich mit dem Gegensatz der ihr bekannten Videospiellogik konfrontiert sieht.</a:t>
            </a: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Risiken</a:t>
            </a:r>
            <a:endParaRPr/>
          </a:p>
        </p:txBody>
      </p:sp>
      <p:sp>
        <p:nvSpPr>
          <p:cNvPr id="249" name="TextShape 2"/>
          <p:cNvSpPr txBox="1"/>
          <p:nvPr/>
        </p:nvSpPr>
        <p:spPr>
          <a:xfrm>
            <a:off x="504000" y="2057040"/>
            <a:ext cx="9071640" cy="4350960"/>
          </a:xfrm>
          <a:prstGeom prst="rect">
            <a:avLst/>
          </a:prstGeom>
        </p:spPr>
        <p:txBody>
          <a:bodyPr lIns="0" rIns="0" tIns="0" bIns="0"/>
          <a:p>
            <a:pPr>
              <a:buSzPct val="45000"/>
              <a:buFont typeface="StarSymbol"/>
              <a:buChar char=""/>
            </a:pPr>
            <a:r>
              <a:rPr lang="de-DE" sz="3200">
                <a:latin typeface="Times New Roman"/>
              </a:rPr>
              <a:t>Zu großer Aufwand der Bewegungsanimationen</a:t>
            </a:r>
            <a:endParaRPr/>
          </a:p>
          <a:p>
            <a:pPr>
              <a:buSzPct val="45000"/>
              <a:buFont typeface="StarSymbol"/>
              <a:buChar char=""/>
            </a:pPr>
            <a:r>
              <a:rPr lang="de-DE" sz="3200">
                <a:latin typeface="Times New Roman"/>
              </a:rPr>
              <a:t>→ </a:t>
            </a:r>
            <a:r>
              <a:rPr lang="de-DE" sz="3200">
                <a:latin typeface="Times New Roman"/>
              </a:rPr>
              <a:t>weniger Figuren, Amerikanischer Kameraschnitt, Schwebeanimationen</a:t>
            </a:r>
            <a:endParaRPr/>
          </a:p>
          <a:p>
            <a:pPr>
              <a:buSzPct val="45000"/>
              <a:buFont typeface="StarSymbol"/>
              <a:buChar char=""/>
            </a:pPr>
            <a:r>
              <a:rPr lang="de-DE" sz="3200">
                <a:latin typeface="Times New Roman"/>
              </a:rPr>
              <a:t>Probleme beim Effekterstellen und -rendern</a:t>
            </a:r>
            <a:endParaRPr/>
          </a:p>
          <a:p>
            <a:pPr>
              <a:buSzPct val="45000"/>
              <a:buFont typeface="StarSymbol"/>
              <a:buChar char=""/>
            </a:pPr>
            <a:r>
              <a:rPr lang="de-DE" sz="3200">
                <a:latin typeface="Times New Roman"/>
              </a:rPr>
              <a:t>→ </a:t>
            </a:r>
            <a:r>
              <a:rPr lang="de-DE" sz="3200">
                <a:latin typeface="Times New Roman"/>
              </a:rPr>
              <a:t>Verzicht auf komplizierte Effekte, Proberendering einzelnder Bilder</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8" name="" descr=""/>
          <p:cNvPicPr/>
          <p:nvPr/>
        </p:nvPicPr>
        <p:blipFill>
          <a:blip r:embed="rId1"/>
          <a:stretch>
            <a:fillRect/>
          </a:stretch>
        </p:blipFill>
        <p:spPr>
          <a:xfrm>
            <a:off x="288000" y="2160000"/>
            <a:ext cx="5328000" cy="4248000"/>
          </a:xfrm>
          <a:prstGeom prst="rect">
            <a:avLst/>
          </a:prstGeom>
          <a:ln>
            <a:noFill/>
          </a:ln>
        </p:spPr>
      </p:pic>
      <p:sp>
        <p:nvSpPr>
          <p:cNvPr id="199"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1 – Shot 1</a:t>
            </a:r>
            <a:r>
              <a:rPr b="1" i="1" lang="de-DE" sz="4400">
                <a:latin typeface="Times New Roman"/>
              </a:rPr>
              <a:t>
</a:t>
            </a:r>
            <a:endParaRPr/>
          </a:p>
        </p:txBody>
      </p:sp>
      <p:sp>
        <p:nvSpPr>
          <p:cNvPr id="200" name="TextShape 2"/>
          <p:cNvSpPr txBox="1"/>
          <p:nvPr/>
        </p:nvSpPr>
        <p:spPr>
          <a:xfrm>
            <a:off x="5976000" y="2057040"/>
            <a:ext cx="3602520" cy="4350960"/>
          </a:xfrm>
          <a:prstGeom prst="rect">
            <a:avLst/>
          </a:prstGeom>
        </p:spPr>
        <p:txBody>
          <a:bodyPr lIns="0" rIns="0" tIns="0" bIns="0"/>
          <a:p>
            <a:pPr>
              <a:buSzPct val="45000"/>
              <a:buFont typeface="StarSymbol"/>
              <a:buChar char=""/>
            </a:pPr>
            <a:r>
              <a:rPr lang="de-DE" sz="3200">
                <a:solidFill>
                  <a:srgbClr val="004586"/>
                </a:solidFill>
                <a:latin typeface="Times New Roman"/>
              </a:rPr>
              <a:t>Ü-Figuren, Spielfigur, „Retrolandschaft“ mit buntem Hintergrund</a:t>
            </a:r>
            <a:endParaRPr/>
          </a:p>
          <a:p>
            <a:pPr>
              <a:buSzPct val="45000"/>
              <a:buFont typeface="StarSymbol"/>
              <a:buChar char=""/>
            </a:pPr>
            <a:r>
              <a:rPr lang="de-DE" sz="3200">
                <a:solidFill>
                  <a:srgbClr val="004586"/>
                </a:solidFill>
                <a:latin typeface="Times New Roman"/>
              </a:rPr>
              <a:t>„</a:t>
            </a:r>
            <a:r>
              <a:rPr lang="de-DE" sz="3200">
                <a:solidFill>
                  <a:srgbClr val="004586"/>
                </a:solidFill>
                <a:latin typeface="Times New Roman"/>
              </a:rPr>
              <a:t>Encounter“-Schriftzug</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1 – Shot 2</a:t>
            </a:r>
            <a:endParaRPr/>
          </a:p>
        </p:txBody>
      </p:sp>
      <p:pic>
        <p:nvPicPr>
          <p:cNvPr id="202" name="" descr=""/>
          <p:cNvPicPr/>
          <p:nvPr/>
        </p:nvPicPr>
        <p:blipFill>
          <a:blip r:embed="rId1"/>
          <a:stretch>
            <a:fillRect/>
          </a:stretch>
        </p:blipFill>
        <p:spPr>
          <a:xfrm>
            <a:off x="432000" y="2736000"/>
            <a:ext cx="4498560" cy="3240000"/>
          </a:xfrm>
          <a:prstGeom prst="rect">
            <a:avLst/>
          </a:prstGeom>
          <a:ln>
            <a:noFill/>
          </a:ln>
        </p:spPr>
      </p:pic>
      <p:sp>
        <p:nvSpPr>
          <p:cNvPr id="203"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Portal</a:t>
            </a:r>
            <a:endParaRPr/>
          </a:p>
          <a:p>
            <a:pPr>
              <a:buSzPct val="45000"/>
              <a:buFont typeface="StarSymbol"/>
              <a:buChar char=""/>
            </a:pPr>
            <a:r>
              <a:rPr lang="de-DE" sz="3200">
                <a:solidFill>
                  <a:srgbClr val="004586"/>
                </a:solidFill>
                <a:latin typeface="Times New Roman"/>
              </a:rPr>
              <a:t>Laufanimation, Portaleffekt, Einsaugeffekt</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2 – Shot 1</a:t>
            </a:r>
            <a:endParaRPr/>
          </a:p>
        </p:txBody>
      </p:sp>
      <p:pic>
        <p:nvPicPr>
          <p:cNvPr id="205" name="" descr=""/>
          <p:cNvPicPr/>
          <p:nvPr/>
        </p:nvPicPr>
        <p:blipFill>
          <a:blip r:embed="rId1"/>
          <a:stretch>
            <a:fillRect/>
          </a:stretch>
        </p:blipFill>
        <p:spPr>
          <a:xfrm>
            <a:off x="504000" y="2592000"/>
            <a:ext cx="4426560" cy="3312000"/>
          </a:xfrm>
          <a:prstGeom prst="rect">
            <a:avLst/>
          </a:prstGeom>
          <a:ln>
            <a:noFill/>
          </a:ln>
        </p:spPr>
      </p:pic>
      <p:sp>
        <p:nvSpPr>
          <p:cNvPr id="206"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Kachelfläche, Zimmerwand</a:t>
            </a:r>
            <a:endParaRPr/>
          </a:p>
          <a:p>
            <a:pPr>
              <a:buSzPct val="45000"/>
              <a:buFont typeface="StarSymbol"/>
              <a:buChar char=""/>
            </a:pPr>
            <a:r>
              <a:rPr lang="de-DE" sz="3200">
                <a:solidFill>
                  <a:srgbClr val="004586"/>
                </a:solidFill>
                <a:latin typeface="Times New Roman"/>
              </a:rPr>
              <a:t>Auswurfsanimation, Landungsanimation</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7"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2 – Shot 2</a:t>
            </a:r>
            <a:endParaRPr/>
          </a:p>
        </p:txBody>
      </p:sp>
      <p:pic>
        <p:nvPicPr>
          <p:cNvPr id="208" name="" descr=""/>
          <p:cNvPicPr/>
          <p:nvPr/>
        </p:nvPicPr>
        <p:blipFill>
          <a:blip r:embed="rId1"/>
          <a:stretch>
            <a:fillRect/>
          </a:stretch>
        </p:blipFill>
        <p:spPr>
          <a:xfrm>
            <a:off x="504000" y="2736000"/>
            <a:ext cx="4392000" cy="3240000"/>
          </a:xfrm>
          <a:prstGeom prst="rect">
            <a:avLst/>
          </a:prstGeom>
          <a:ln>
            <a:noFill/>
          </a:ln>
        </p:spPr>
      </p:pic>
      <p:sp>
        <p:nvSpPr>
          <p:cNvPr id="209"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Weiterer Zimmerhintergrund</a:t>
            </a:r>
            <a:endParaRPr/>
          </a:p>
          <a:p>
            <a:pPr>
              <a:buSzPct val="45000"/>
              <a:buFont typeface="StarSymbol"/>
              <a:buChar char=""/>
            </a:pPr>
            <a:r>
              <a:rPr lang="de-DE" sz="3200">
                <a:solidFill>
                  <a:srgbClr val="004586"/>
                </a:solidFill>
                <a:latin typeface="Times New Roman"/>
              </a:rPr>
              <a:t>Portalschließungs-animation,             Kopf- und Augenbewegung der Figur</a:t>
            </a:r>
            <a:endParaRPr/>
          </a:p>
          <a:p>
            <a:pPr>
              <a:buSzPct val="45000"/>
              <a:buFont typeface="StarSymbol"/>
              <a:buChar char=""/>
            </a:pPr>
            <a:r>
              <a:rPr lang="de-DE" sz="3200">
                <a:solidFill>
                  <a:srgbClr val="004586"/>
                </a:solidFill>
                <a:latin typeface="Times New Roman"/>
              </a:rPr>
              <a:t>Kameraschwenk</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2 – Shot 3</a:t>
            </a:r>
            <a:endParaRPr/>
          </a:p>
        </p:txBody>
      </p:sp>
      <p:pic>
        <p:nvPicPr>
          <p:cNvPr id="211" name="" descr=""/>
          <p:cNvPicPr/>
          <p:nvPr/>
        </p:nvPicPr>
        <p:blipFill>
          <a:blip r:embed="rId1"/>
          <a:stretch>
            <a:fillRect/>
          </a:stretch>
        </p:blipFill>
        <p:spPr>
          <a:xfrm>
            <a:off x="504000" y="2520000"/>
            <a:ext cx="4426560" cy="3312000"/>
          </a:xfrm>
          <a:prstGeom prst="rect">
            <a:avLst/>
          </a:prstGeom>
          <a:ln>
            <a:noFill/>
          </a:ln>
        </p:spPr>
      </p:pic>
      <p:sp>
        <p:nvSpPr>
          <p:cNvPr id="212"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Box, Goldmünze</a:t>
            </a:r>
            <a:endParaRPr/>
          </a:p>
          <a:p>
            <a:pPr>
              <a:buSzPct val="45000"/>
              <a:buFont typeface="StarSymbol"/>
              <a:buChar char=""/>
            </a:pPr>
            <a:r>
              <a:rPr lang="de-DE" sz="3200">
                <a:solidFill>
                  <a:srgbClr val="004586"/>
                </a:solidFill>
                <a:latin typeface="Times New Roman"/>
              </a:rPr>
              <a:t>Konstante, gleichmäßige Münzdrehung; Freudeanimation</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2 – Shot 4</a:t>
            </a:r>
            <a:endParaRPr/>
          </a:p>
        </p:txBody>
      </p:sp>
      <p:pic>
        <p:nvPicPr>
          <p:cNvPr id="214" name="" descr=""/>
          <p:cNvPicPr/>
          <p:nvPr/>
        </p:nvPicPr>
        <p:blipFill>
          <a:blip r:embed="rId1"/>
          <a:stretch>
            <a:fillRect/>
          </a:stretch>
        </p:blipFill>
        <p:spPr>
          <a:xfrm>
            <a:off x="504000" y="2520000"/>
            <a:ext cx="4426560" cy="3384000"/>
          </a:xfrm>
          <a:prstGeom prst="rect">
            <a:avLst/>
          </a:prstGeom>
          <a:ln>
            <a:noFill/>
          </a:ln>
        </p:spPr>
      </p:pic>
      <p:sp>
        <p:nvSpPr>
          <p:cNvPr id="215"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Auf- bzw. Abprallanimation, Sprunganimation</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TextShape 1"/>
          <p:cNvSpPr txBox="1"/>
          <p:nvPr/>
        </p:nvSpPr>
        <p:spPr>
          <a:xfrm>
            <a:off x="504000" y="301320"/>
            <a:ext cx="9071640" cy="1262160"/>
          </a:xfrm>
          <a:prstGeom prst="rect">
            <a:avLst/>
          </a:prstGeom>
        </p:spPr>
        <p:txBody>
          <a:bodyPr lIns="0" rIns="0" tIns="0" bIns="0" anchor="ctr"/>
          <a:p>
            <a:pPr algn="ctr"/>
            <a:r>
              <a:rPr b="1" i="1" lang="de-DE" sz="4400">
                <a:latin typeface="Times New Roman"/>
              </a:rPr>
              <a:t>Scene 2 – Shot 5</a:t>
            </a:r>
            <a:endParaRPr/>
          </a:p>
        </p:txBody>
      </p:sp>
      <p:pic>
        <p:nvPicPr>
          <p:cNvPr id="217" name="" descr=""/>
          <p:cNvPicPr/>
          <p:nvPr/>
        </p:nvPicPr>
        <p:blipFill>
          <a:blip r:embed="rId1"/>
          <a:stretch>
            <a:fillRect/>
          </a:stretch>
        </p:blipFill>
        <p:spPr>
          <a:xfrm>
            <a:off x="504000" y="2448000"/>
            <a:ext cx="4426560" cy="3600000"/>
          </a:xfrm>
          <a:prstGeom prst="rect">
            <a:avLst/>
          </a:prstGeom>
          <a:ln>
            <a:noFill/>
          </a:ln>
        </p:spPr>
      </p:pic>
      <p:sp>
        <p:nvSpPr>
          <p:cNvPr id="218" name="TextShape 2"/>
          <p:cNvSpPr txBox="1"/>
          <p:nvPr/>
        </p:nvSpPr>
        <p:spPr>
          <a:xfrm>
            <a:off x="5151960" y="2057040"/>
            <a:ext cx="4426560" cy="4350960"/>
          </a:xfrm>
          <a:prstGeom prst="rect">
            <a:avLst/>
          </a:prstGeom>
        </p:spPr>
        <p:txBody>
          <a:bodyPr lIns="0" rIns="0" tIns="0" bIns="0"/>
          <a:p>
            <a:pPr>
              <a:buSzPct val="45000"/>
              <a:buFont typeface="StarSymbol"/>
              <a:buChar char=""/>
            </a:pPr>
            <a:r>
              <a:rPr lang="de-DE" sz="3200">
                <a:solidFill>
                  <a:srgbClr val="004586"/>
                </a:solidFill>
                <a:latin typeface="Times New Roman"/>
              </a:rPr>
              <a:t>Unterschiedl. Kisten, Powerupsymbol</a:t>
            </a:r>
            <a:endParaRPr/>
          </a:p>
          <a:p>
            <a:pPr>
              <a:buSzPct val="45000"/>
              <a:buFont typeface="StarSymbol"/>
              <a:buChar char=""/>
            </a:pPr>
            <a:r>
              <a:rPr lang="de-DE" sz="3200">
                <a:solidFill>
                  <a:srgbClr val="004586"/>
                </a:solidFill>
                <a:latin typeface="Times New Roman"/>
              </a:rPr>
              <a:t>Konst. Powerupdrehung; Lauf-, Sprung- und Kletteranimation</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